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796A8-E79C-49DE-AD3F-FEEB32CBE7EF}" v="1" dt="2024-01-11T18:30:1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4C2796A8-E79C-49DE-AD3F-FEEB32CBE7EF}"/>
    <pc:docChg chg="custSel addSld modSld addMainMaster delMainMaster">
      <pc:chgData name="Shlomo Daniel Gindi" userId="d9687d4a3e6bbdfd" providerId="LiveId" clId="{4C2796A8-E79C-49DE-AD3F-FEEB32CBE7EF}" dt="2024-01-11T18:31:24.194" v="317" actId="680"/>
      <pc:docMkLst>
        <pc:docMk/>
      </pc:docMkLst>
      <pc:sldChg chg="addSp modSp new mod setBg modClrScheme chgLayout">
        <pc:chgData name="Shlomo Daniel Gindi" userId="d9687d4a3e6bbdfd" providerId="LiveId" clId="{4C2796A8-E79C-49DE-AD3F-FEEB32CBE7EF}" dt="2024-01-11T15:47:49.216" v="22" actId="962"/>
        <pc:sldMkLst>
          <pc:docMk/>
          <pc:sldMk cId="1453011577" sldId="256"/>
        </pc:sldMkLst>
        <pc:spChg chg="mod">
          <ac:chgData name="Shlomo Daniel Gindi" userId="d9687d4a3e6bbdfd" providerId="LiveId" clId="{4C2796A8-E79C-49DE-AD3F-FEEB32CBE7EF}" dt="2024-01-11T15:47:47.184" v="20" actId="26606"/>
          <ac:spMkLst>
            <pc:docMk/>
            <pc:sldMk cId="1453011577" sldId="256"/>
            <ac:spMk id="2" creationId="{9F5ECD44-66F1-9BCE-D8F8-CD388EBBB288}"/>
          </ac:spMkLst>
        </pc:spChg>
        <pc:spChg chg="mod">
          <ac:chgData name="Shlomo Daniel Gindi" userId="d9687d4a3e6bbdfd" providerId="LiveId" clId="{4C2796A8-E79C-49DE-AD3F-FEEB32CBE7EF}" dt="2024-01-11T15:47:49.216" v="22" actId="962"/>
          <ac:spMkLst>
            <pc:docMk/>
            <pc:sldMk cId="1453011577" sldId="256"/>
            <ac:spMk id="3" creationId="{195DFEA8-83B3-4DBE-D527-4B27BF977267}"/>
          </ac:spMkLst>
        </pc:spChg>
        <pc:spChg chg="add">
          <ac:chgData name="Shlomo Daniel Gindi" userId="d9687d4a3e6bbdfd" providerId="LiveId" clId="{4C2796A8-E79C-49DE-AD3F-FEEB32CBE7EF}" dt="2024-01-11T15:47:47.184" v="20" actId="26606"/>
          <ac:spMkLst>
            <pc:docMk/>
            <pc:sldMk cId="1453011577" sldId="256"/>
            <ac:spMk id="9" creationId="{82950D9A-4705-4314-961A-4F88B2CE412D}"/>
          </ac:spMkLst>
        </pc:spChg>
        <pc:spChg chg="add">
          <ac:chgData name="Shlomo Daniel Gindi" userId="d9687d4a3e6bbdfd" providerId="LiveId" clId="{4C2796A8-E79C-49DE-AD3F-FEEB32CBE7EF}" dt="2024-01-11T15:47:47.184" v="20" actId="26606"/>
          <ac:spMkLst>
            <pc:docMk/>
            <pc:sldMk cId="1453011577" sldId="256"/>
            <ac:spMk id="11" creationId="{B13969F2-ED52-4E5C-B3FC-01E01B8B9FBC}"/>
          </ac:spMkLst>
        </pc:spChg>
        <pc:picChg chg="add mod">
          <ac:chgData name="Shlomo Daniel Gindi" userId="d9687d4a3e6bbdfd" providerId="LiveId" clId="{4C2796A8-E79C-49DE-AD3F-FEEB32CBE7EF}" dt="2024-01-11T15:47:49.214" v="21" actId="27614"/>
          <ac:picMkLst>
            <pc:docMk/>
            <pc:sldMk cId="1453011577" sldId="256"/>
            <ac:picMk id="4" creationId="{80B16D3F-B84E-722F-53E6-FD940B3FE380}"/>
          </ac:picMkLst>
        </pc:picChg>
        <pc:cxnChg chg="add">
          <ac:chgData name="Shlomo Daniel Gindi" userId="d9687d4a3e6bbdfd" providerId="LiveId" clId="{4C2796A8-E79C-49DE-AD3F-FEEB32CBE7EF}" dt="2024-01-11T15:47:47.184" v="20" actId="26606"/>
          <ac:cxnSpMkLst>
            <pc:docMk/>
            <pc:sldMk cId="1453011577" sldId="256"/>
            <ac:cxnSpMk id="13" creationId="{13AC671C-E66F-43C5-A66A-C477339DD232}"/>
          </ac:cxnSpMkLst>
        </pc:cxnChg>
      </pc:sldChg>
      <pc:sldChg chg="modSp new mod">
        <pc:chgData name="Shlomo Daniel Gindi" userId="d9687d4a3e6bbdfd" providerId="LiveId" clId="{4C2796A8-E79C-49DE-AD3F-FEEB32CBE7EF}" dt="2024-01-11T16:38:54.820" v="193" actId="20577"/>
        <pc:sldMkLst>
          <pc:docMk/>
          <pc:sldMk cId="930924357" sldId="257"/>
        </pc:sldMkLst>
        <pc:spChg chg="mod">
          <ac:chgData name="Shlomo Daniel Gindi" userId="d9687d4a3e6bbdfd" providerId="LiveId" clId="{4C2796A8-E79C-49DE-AD3F-FEEB32CBE7EF}" dt="2024-01-11T16:31:18.258" v="33" actId="122"/>
          <ac:spMkLst>
            <pc:docMk/>
            <pc:sldMk cId="930924357" sldId="257"/>
            <ac:spMk id="2" creationId="{8D119513-39F3-ABC1-F078-072C83EC1DD8}"/>
          </ac:spMkLst>
        </pc:spChg>
        <pc:spChg chg="mod">
          <ac:chgData name="Shlomo Daniel Gindi" userId="d9687d4a3e6bbdfd" providerId="LiveId" clId="{4C2796A8-E79C-49DE-AD3F-FEEB32CBE7EF}" dt="2024-01-11T16:38:54.820" v="193" actId="20577"/>
          <ac:spMkLst>
            <pc:docMk/>
            <pc:sldMk cId="930924357" sldId="257"/>
            <ac:spMk id="3" creationId="{C18297D1-E9CE-E6AE-B176-39E7599AD5F4}"/>
          </ac:spMkLst>
        </pc:spChg>
      </pc:sldChg>
      <pc:sldChg chg="addSp delSp modSp new mod">
        <pc:chgData name="Shlomo Daniel Gindi" userId="d9687d4a3e6bbdfd" providerId="LiveId" clId="{4C2796A8-E79C-49DE-AD3F-FEEB32CBE7EF}" dt="2024-01-11T18:30:13.545" v="310" actId="21"/>
        <pc:sldMkLst>
          <pc:docMk/>
          <pc:sldMk cId="578019324" sldId="258"/>
        </pc:sldMkLst>
        <pc:spChg chg="mod">
          <ac:chgData name="Shlomo Daniel Gindi" userId="d9687d4a3e6bbdfd" providerId="LiveId" clId="{4C2796A8-E79C-49DE-AD3F-FEEB32CBE7EF}" dt="2024-01-11T18:28:00.634" v="218" actId="122"/>
          <ac:spMkLst>
            <pc:docMk/>
            <pc:sldMk cId="578019324" sldId="258"/>
            <ac:spMk id="2" creationId="{A5FB2644-72DC-2433-033F-F0D5299D423D}"/>
          </ac:spMkLst>
        </pc:spChg>
        <pc:spChg chg="mod">
          <ac:chgData name="Shlomo Daniel Gindi" userId="d9687d4a3e6bbdfd" providerId="LiveId" clId="{4C2796A8-E79C-49DE-AD3F-FEEB32CBE7EF}" dt="2024-01-11T18:29:50.407" v="308" actId="20577"/>
          <ac:spMkLst>
            <pc:docMk/>
            <pc:sldMk cId="578019324" sldId="258"/>
            <ac:spMk id="3" creationId="{B0B42A16-0250-1443-2790-19CF9B029428}"/>
          </ac:spMkLst>
        </pc:spChg>
        <pc:picChg chg="add del">
          <ac:chgData name="Shlomo Daniel Gindi" userId="d9687d4a3e6bbdfd" providerId="LiveId" clId="{4C2796A8-E79C-49DE-AD3F-FEEB32CBE7EF}" dt="2024-01-11T18:30:13.545" v="310" actId="21"/>
          <ac:picMkLst>
            <pc:docMk/>
            <pc:sldMk cId="578019324" sldId="258"/>
            <ac:picMk id="5" creationId="{F0A7528A-7B5D-0E0A-BA51-0FAF5F3C3AF9}"/>
          </ac:picMkLst>
        </pc:picChg>
      </pc:sldChg>
      <pc:sldChg chg="addSp delSp modSp new mod">
        <pc:chgData name="Shlomo Daniel Gindi" userId="d9687d4a3e6bbdfd" providerId="LiveId" clId="{4C2796A8-E79C-49DE-AD3F-FEEB32CBE7EF}" dt="2024-01-11T18:31:12.035" v="316" actId="1076"/>
        <pc:sldMkLst>
          <pc:docMk/>
          <pc:sldMk cId="2233292632" sldId="259"/>
        </pc:sldMkLst>
        <pc:spChg chg="del">
          <ac:chgData name="Shlomo Daniel Gindi" userId="d9687d4a3e6bbdfd" providerId="LiveId" clId="{4C2796A8-E79C-49DE-AD3F-FEEB32CBE7EF}" dt="2024-01-11T18:30:18.437" v="312"/>
          <ac:spMkLst>
            <pc:docMk/>
            <pc:sldMk cId="2233292632" sldId="259"/>
            <ac:spMk id="3" creationId="{3C608224-4674-5263-AD45-BAFBB6023532}"/>
          </ac:spMkLst>
        </pc:spChg>
        <pc:picChg chg="add mod">
          <ac:chgData name="Shlomo Daniel Gindi" userId="d9687d4a3e6bbdfd" providerId="LiveId" clId="{4C2796A8-E79C-49DE-AD3F-FEEB32CBE7EF}" dt="2024-01-11T18:30:52" v="313" actId="1076"/>
          <ac:picMkLst>
            <pc:docMk/>
            <pc:sldMk cId="2233292632" sldId="259"/>
            <ac:picMk id="5" creationId="{F0A7528A-7B5D-0E0A-BA51-0FAF5F3C3AF9}"/>
          </ac:picMkLst>
        </pc:picChg>
        <pc:picChg chg="add mod">
          <ac:chgData name="Shlomo Daniel Gindi" userId="d9687d4a3e6bbdfd" providerId="LiveId" clId="{4C2796A8-E79C-49DE-AD3F-FEEB32CBE7EF}" dt="2024-01-11T18:31:12.035" v="316" actId="1076"/>
          <ac:picMkLst>
            <pc:docMk/>
            <pc:sldMk cId="2233292632" sldId="259"/>
            <ac:picMk id="6" creationId="{F558CDB8-190C-C114-920B-3F5DA2CB893B}"/>
          </ac:picMkLst>
        </pc:picChg>
      </pc:sldChg>
      <pc:sldChg chg="new">
        <pc:chgData name="Shlomo Daniel Gindi" userId="d9687d4a3e6bbdfd" providerId="LiveId" clId="{4C2796A8-E79C-49DE-AD3F-FEEB32CBE7EF}" dt="2024-01-11T18:31:24.194" v="317" actId="680"/>
        <pc:sldMkLst>
          <pc:docMk/>
          <pc:sldMk cId="655268885" sldId="260"/>
        </pc:sldMkLst>
      </pc:sldChg>
      <pc:sldMasterChg chg="del delSldLayout">
        <pc:chgData name="Shlomo Daniel Gindi" userId="d9687d4a3e6bbdfd" providerId="LiveId" clId="{4C2796A8-E79C-49DE-AD3F-FEEB32CBE7EF}" dt="2024-01-11T15:47:47.184" v="20" actId="26606"/>
        <pc:sldMasterMkLst>
          <pc:docMk/>
          <pc:sldMasterMk cId="1984366122" sldId="2147483648"/>
        </pc:sldMasterMkLst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4079216553" sldId="2147483649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801402574" sldId="2147483650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4080491782" sldId="2147483651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3499644232" sldId="2147483652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982800413" sldId="2147483653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1171066248" sldId="2147483654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1839040432" sldId="2147483655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442626315" sldId="2147483656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141359769" sldId="2147483657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3262331526" sldId="2147483658"/>
          </pc:sldLayoutMkLst>
        </pc:sldLayoutChg>
        <pc:sldLayoutChg chg="del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1984366122" sldId="2147483648"/>
            <pc:sldLayoutMk cId="1954726983" sldId="2147483659"/>
          </pc:sldLayoutMkLst>
        </pc:sldLayoutChg>
      </pc:sldMasterChg>
      <pc:sldMasterChg chg="add addSldLayout">
        <pc:chgData name="Shlomo Daniel Gindi" userId="d9687d4a3e6bbdfd" providerId="LiveId" clId="{4C2796A8-E79C-49DE-AD3F-FEEB32CBE7EF}" dt="2024-01-11T15:47:47.184" v="20" actId="26606"/>
        <pc:sldMasterMkLst>
          <pc:docMk/>
          <pc:sldMasterMk cId="2950825915" sldId="2147483699"/>
        </pc:sldMasterMkLst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2972981367" sldId="2147483688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3828230107" sldId="2147483689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1163054211" sldId="2147483690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1296014140" sldId="2147483691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105334363" sldId="2147483692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2400723518" sldId="2147483693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3298338768" sldId="2147483694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1722666838" sldId="2147483695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1217911361" sldId="2147483696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3572885948" sldId="2147483697"/>
          </pc:sldLayoutMkLst>
        </pc:sldLayoutChg>
        <pc:sldLayoutChg chg="add">
          <pc:chgData name="Shlomo Daniel Gindi" userId="d9687d4a3e6bbdfd" providerId="LiveId" clId="{4C2796A8-E79C-49DE-AD3F-FEEB32CBE7EF}" dt="2024-01-11T15:47:47.184" v="20" actId="26606"/>
          <pc:sldLayoutMkLst>
            <pc:docMk/>
            <pc:sldMasterMk cId="2950825915" sldId="2147483699"/>
            <pc:sldLayoutMk cId="3032951882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2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3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1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200" i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9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F5ECD44-66F1-9BCE-D8F8-CD388EBBB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Bootstrap</a:t>
            </a:r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95DFEA8-83B3-4DBE-D527-4B27BF977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11/01/2024</a:t>
            </a:r>
            <a:endParaRPr lang="he-IL" dirty="0"/>
          </a:p>
        </p:txBody>
      </p:sp>
      <p:pic>
        <p:nvPicPr>
          <p:cNvPr id="4" name="Picture 3" descr="תמונה שמכילה צבעוני, צהוב, כחול חשמלי, כחול&#10;&#10;התיאור נוצר באופן אוטומטי">
            <a:extLst>
              <a:ext uri="{FF2B5EF4-FFF2-40B4-BE49-F238E27FC236}">
                <a16:creationId xmlns:a16="http://schemas.microsoft.com/office/drawing/2014/main" id="{80B16D3F-B84E-722F-53E6-FD940B3FE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8" r="25129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119513-39F3-ABC1-F078-072C83EC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BootStrap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8297D1-E9CE-E6AE-B176-39E7599A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laibrary</a:t>
            </a:r>
            <a:endParaRPr lang="en-US" dirty="0"/>
          </a:p>
          <a:p>
            <a:pPr lvl="1"/>
            <a:r>
              <a:rPr lang="en-US" dirty="0"/>
              <a:t>Download into the project</a:t>
            </a:r>
          </a:p>
          <a:p>
            <a:pPr lvl="1"/>
            <a:r>
              <a:rPr lang="en-US" dirty="0"/>
              <a:t>Link to CDN –content delivery network – the files are on a server that is trusted and stable.</a:t>
            </a:r>
          </a:p>
          <a:p>
            <a:pPr lvl="1"/>
            <a:r>
              <a:rPr lang="en-US" dirty="0"/>
              <a:t>Node.js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09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FB2644-72DC-2433-033F-F0D5299D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B42A16-0250-1443-2790-19CF9B02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accessing the </a:t>
            </a:r>
            <a:r>
              <a:rPr lang="en-US" dirty="0" err="1"/>
              <a:t>laibrary</a:t>
            </a:r>
            <a:r>
              <a:rPr lang="en-US" dirty="0"/>
              <a:t> just by giving class you give the element look and 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801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F6194E-2462-43C7-3E5A-E5431C3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0A7528A-7B5D-0E0A-BA51-0FAF5F3C3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44504"/>
            <a:ext cx="4457929" cy="368954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558CDB8-190C-C114-920B-3F5DA2CB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06" y="2352268"/>
            <a:ext cx="3523851" cy="34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3E2B54-39C9-7DDC-5701-C75B769C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077CE6-08A2-FB5D-296A-2533612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26888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11C20"/>
      </a:dk2>
      <a:lt2>
        <a:srgbClr val="F3F3F0"/>
      </a:lt2>
      <a:accent1>
        <a:srgbClr val="462CE7"/>
      </a:accent1>
      <a:accent2>
        <a:srgbClr val="8117D5"/>
      </a:accent2>
      <a:accent3>
        <a:srgbClr val="E229E7"/>
      </a:accent3>
      <a:accent4>
        <a:srgbClr val="D5178B"/>
      </a:accent4>
      <a:accent5>
        <a:srgbClr val="E7294E"/>
      </a:accent5>
      <a:accent6>
        <a:srgbClr val="D54217"/>
      </a:accent6>
      <a:hlink>
        <a:srgbClr val="859331"/>
      </a:hlink>
      <a:folHlink>
        <a:srgbClr val="7F7F7F"/>
      </a:folHlink>
    </a:clrScheme>
    <a:fontScheme name="Walbaum Light Univers Light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</Words>
  <Application>Microsoft Office PowerPoint</Application>
  <PresentationFormat>מסך רחב</PresentationFormat>
  <Paragraphs>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David</vt:lpstr>
      <vt:lpstr>AngleLinesVTI</vt:lpstr>
      <vt:lpstr>Bootstrap</vt:lpstr>
      <vt:lpstr>BootStrap</vt:lpstr>
      <vt:lpstr>Bootstrap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Shlomo Daniel Gindi</dc:creator>
  <cp:lastModifiedBy>Shlomo Daniel Gindi</cp:lastModifiedBy>
  <cp:revision>1</cp:revision>
  <dcterms:created xsi:type="dcterms:W3CDTF">2024-01-11T15:46:50Z</dcterms:created>
  <dcterms:modified xsi:type="dcterms:W3CDTF">2024-01-11T18:31:27Z</dcterms:modified>
</cp:coreProperties>
</file>