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8" d="100"/>
          <a:sy n="38" d="100"/>
        </p:scale>
        <p:origin x="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7704A-23AB-BE7A-20FD-575CA095F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7E3AAF7-74D4-DA0B-6522-38A10418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03A44F-5F0D-F8EE-0ABF-4E37ED9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A237CC-3AC9-2696-487B-374C0F9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89D90D-89BD-0A46-0EDF-FBACC7A3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24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A613A-BFE0-DF3E-E248-FF3DA073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D4FD32-BF7B-BFA2-81E1-B7B38FF2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AF6EA-E4D8-69E2-EF19-BA8A4FE1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8CB221-1BB6-A3FC-2593-7947233A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B3B32A-D90E-A872-325F-73413860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09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2113A8-426C-37D5-3340-C14AEC000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D5AD4C-26D3-0174-F51B-52D42EED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4E59AD-7FB3-E9A6-6DCB-4E29773D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22166D-A44A-7056-7AA2-C58D9E14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A378EC-E52A-4454-8312-D9024A0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1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030BA3-D21E-ECBC-1B71-9D14C958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6B5313-DE1E-6486-1AAB-2A2098D3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FC46A9-FC4C-6708-DD37-1C669CEF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080A1F-225E-2849-06F5-8FF3864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70F79C-C607-CD2D-BBF1-5E23F0B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08CE9-D428-571B-C32E-9B860DF7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85573E-FE90-E1EF-D15F-6CE10F80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428719-C991-F60C-7918-E8917E34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CBD13E-B755-0A72-E726-C91489D8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599C31-B8CB-2B24-67F9-C29DFE6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96FA8-1D1C-6153-E0B7-51984AE8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C39F20-043D-B9E2-3BFE-1C242316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E421D9-A7AF-66E5-23BB-BE9DDF7C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25EE78-6BC8-C70B-ECC6-E43E2D34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4A1AA0-C989-3E82-E6DE-FC6A396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7778E2-4170-5389-5829-AC59B50B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9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19B9E6-D380-C0FB-DAA0-94514DE3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7AE4A7-69FC-76A0-907F-F02C9E21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170CBB-78EC-D3C8-AFF4-38455683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014B42-1F8D-8CF5-0292-508508C4B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FEFE77-E473-11D2-F4CD-17B137F2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1B37AB1-E6CA-D550-757A-167ED925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8856FCF-3961-E4AD-4526-78C368A3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C6A24EA-E2B4-ED8A-9A9F-DC738D75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97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334021-5D7C-1C51-B4EF-69F9EB1D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A0531D8-B569-B83C-DB56-5D08999E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E1932B-26C0-8461-071E-2F9453F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BA9FA31-CCDF-8D53-D4F1-DC659993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B45C9A-CBFE-4342-D378-25DB3ECE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426756B-48AE-3F49-DC63-F6AAC3C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C54432-E130-06C5-2316-38809106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2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CD2702-1BB5-86D4-7363-D6723DDE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E43801-70CB-73D5-3EF0-A9E1A4E9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FC6860-838A-8772-7E11-6ACE0C7B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653BA0-FDCC-7E22-24D1-7D8B760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CEAE9A-DFDD-5DDD-BB05-C9A1D3C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914043-0796-5F9E-99BA-2CA8AFA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1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B53E3-CB93-ACE2-EBDA-F994A9B5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23BE0FD-B0D1-379F-BA18-B623C3B42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C62A026-8CEE-AC58-EA16-CA82CF3D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4927B1-C7D9-F747-0101-D358DA90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9BCDB4-1A18-DC25-7906-7FDC5DE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283846-12B4-6B0D-2D92-7A424765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320B195-5469-2ABE-5840-D71F9320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AFCDFF-8A58-D792-F8DB-21BF6CA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877D2D-E530-4AEF-1DFF-ACA96C3D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D2AD-01FB-4EE7-8F6F-C589F357DD43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C004DE-DC9D-1F0C-9976-C6C6FDFC0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FBD631-A164-6B91-DFC0-610F6F66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11C7-E7EA-428A-B4AF-52A86DA62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3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1AE8CE-AA6C-9E2C-F862-6E1EAA82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Css</a:t>
            </a:r>
            <a:r>
              <a:rPr lang="en-US" b="1" dirty="0"/>
              <a:t> vs id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448967-FF6E-5A56-5F32-07289F613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2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3E023-2E65-171C-AA45-CECB615D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DD5A6B-3579-323C-5A62-FF7C8878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&lt;h1 style=“text-align: left / center/ right”&gt;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8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6E822A-8892-2FC0-1FBB-FE313BC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he-IL" b="1" dirty="0"/>
              <a:t>מה ההבדל  ביניהם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1F8000-ABFB-F23A-B418-CF0B8853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</a:t>
            </a:r>
            <a:r>
              <a:rPr lang="he-IL" dirty="0"/>
              <a:t> </a:t>
            </a:r>
            <a:r>
              <a:rPr lang="he-IL" dirty="0" err="1"/>
              <a:t>יחודי</a:t>
            </a:r>
            <a:r>
              <a:rPr lang="he-IL" dirty="0"/>
              <a:t> בדף</a:t>
            </a:r>
          </a:p>
          <a:p>
            <a:r>
              <a:rPr lang="en-US" dirty="0"/>
              <a:t>Class</a:t>
            </a:r>
            <a:r>
              <a:rPr lang="he-IL" dirty="0"/>
              <a:t> עבור ריבוי אלמנטים</a:t>
            </a:r>
          </a:p>
        </p:txBody>
      </p:sp>
    </p:spTree>
    <p:extLst>
      <p:ext uri="{BB962C8B-B14F-4D97-AF65-F5344CB8AC3E}">
        <p14:creationId xmlns:p14="http://schemas.microsoft.com/office/powerpoint/2010/main" val="18970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3B563E-1844-239A-65A4-D03970B1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Div vs Span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1141C0-B924-6E54-81F3-94D7EE11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Div -  </a:t>
            </a:r>
            <a:r>
              <a:rPr lang="he-IL" b="1" u="sng" dirty="0"/>
              <a:t>מייצר </a:t>
            </a:r>
            <a:r>
              <a:rPr lang="en-US" b="1" u="sng" dirty="0"/>
              <a:t>BOX</a:t>
            </a:r>
            <a:r>
              <a:rPr lang="he-IL" b="1" u="sng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- שה-</a:t>
            </a:r>
            <a:r>
              <a:rPr lang="en-US" dirty="0"/>
              <a:t>BOX </a:t>
            </a:r>
            <a:r>
              <a:rPr lang="he-IL" dirty="0"/>
              <a:t>אוסף פרמטרים שניתן להכיל על אלמנט.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- ואם לא מוגדר אחרת </a:t>
            </a:r>
            <a:r>
              <a:rPr lang="en-US" dirty="0"/>
              <a:t>DIV </a:t>
            </a:r>
            <a:r>
              <a:rPr lang="he-IL" dirty="0"/>
              <a:t>תופס את כל רוחב המסך.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- </a:t>
            </a:r>
            <a:r>
              <a:rPr lang="en-US" dirty="0"/>
              <a:t>DIV </a:t>
            </a:r>
            <a:r>
              <a:rPr lang="he-IL" dirty="0"/>
              <a:t>הינו אזור תוכן בדף</a:t>
            </a:r>
          </a:p>
          <a:p>
            <a:pPr marL="0" indent="0">
              <a:lnSpc>
                <a:spcPct val="150000"/>
              </a:lnSpc>
              <a:buNone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r>
              <a:rPr lang="he-IL" b="1" u="sng" dirty="0"/>
              <a:t>הפקודה </a:t>
            </a:r>
            <a:r>
              <a:rPr lang="en-US" b="1" u="sng" dirty="0"/>
              <a:t>SPAN</a:t>
            </a:r>
            <a:r>
              <a:rPr lang="en-US" b="1" dirty="0"/>
              <a:t> </a:t>
            </a:r>
            <a:endParaRPr lang="he-IL" b="1" dirty="0"/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- אינה עושה דבר, ומשמשת לקישור </a:t>
            </a:r>
            <a:r>
              <a:rPr lang="en-US" dirty="0"/>
              <a:t>CSS</a:t>
            </a:r>
            <a:r>
              <a:rPr lang="he-IL" dirty="0"/>
              <a:t> באופן נקודתי</a:t>
            </a:r>
          </a:p>
          <a:p>
            <a:pPr marL="0" indent="0">
              <a:lnSpc>
                <a:spcPct val="150000"/>
              </a:lnSpc>
              <a:buNone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endParaRPr lang="he-IL" dirty="0"/>
          </a:p>
          <a:p>
            <a:pPr marL="0" indent="0">
              <a:lnSpc>
                <a:spcPct val="150000"/>
              </a:lnSpc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4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0897D6-568A-3C1B-5F66-5C158C77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CSS  how to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63DDDE-582D-DC30-70FA-232ED6CA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929" y="1825625"/>
            <a:ext cx="5393870" cy="4667250"/>
          </a:xfrm>
        </p:spPr>
        <p:txBody>
          <a:bodyPr>
            <a:normAutofit/>
          </a:bodyPr>
          <a:lstStyle/>
          <a:p>
            <a:r>
              <a:rPr lang="he-IL" sz="1800" dirty="0"/>
              <a:t>ניתן לבחור כמה ו או כמה סוגים של סוגי סלקטורים ברציפות ולהכיל עיצוב זהה לכולם. כך שלא צריך לכתוב לכול אחד ואחד.</a:t>
            </a:r>
          </a:p>
          <a:p>
            <a:endParaRPr lang="he-IL" sz="1800" dirty="0"/>
          </a:p>
          <a:p>
            <a:r>
              <a:rPr lang="he-IL" sz="1800" dirty="0"/>
              <a:t>ע"י נתינת </a:t>
            </a:r>
            <a:r>
              <a:rPr lang="he-IL" sz="1800" dirty="0" err="1"/>
              <a:t>רןןח</a:t>
            </a:r>
            <a:r>
              <a:rPr lang="he-IL" sz="1800" dirty="0"/>
              <a:t> בין הסלקטורים אנו נותנים פקודה ספציפית לעצב רק את ה"ילד" והאחרון </a:t>
            </a:r>
            <a:r>
              <a:rPr lang="he-IL" sz="1800" dirty="0" err="1"/>
              <a:t>שבלךקטורים</a:t>
            </a:r>
            <a:r>
              <a:rPr lang="he-IL" sz="1800" dirty="0"/>
              <a:t>.</a:t>
            </a:r>
            <a:endParaRPr lang="en-US" sz="1800" dirty="0"/>
          </a:p>
          <a:p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53036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3AF058-7DA9-EAB7-9CA2-E6B6595E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HOW to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1BD57F-18B1-3D9C-5F9C-9732DBB3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38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372BA4-670C-E9E4-6243-A081A6BF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6F2911-872C-E8E9-A87D-C98F7D05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://www.trails.com”&gt;trails&lt;a/&gt;</a:t>
            </a:r>
            <a:endParaRPr lang="he-IL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60F0968E-802A-0A7E-9761-029031C9121F}"/>
              </a:ext>
            </a:extLst>
          </p:cNvPr>
          <p:cNvCxnSpPr/>
          <p:nvPr/>
        </p:nvCxnSpPr>
        <p:spPr>
          <a:xfrm>
            <a:off x="3086100" y="2237014"/>
            <a:ext cx="0" cy="132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368B9C-B0F5-7E92-82D0-65C201656FA9}"/>
              </a:ext>
            </a:extLst>
          </p:cNvPr>
          <p:cNvSpPr txBox="1"/>
          <p:nvPr/>
        </p:nvSpPr>
        <p:spPr>
          <a:xfrm>
            <a:off x="2098222" y="3583441"/>
            <a:ext cx="12246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anchor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9D4B5F4D-5EB4-5CF1-55E6-5B47E499BEF8}"/>
              </a:ext>
            </a:extLst>
          </p:cNvPr>
          <p:cNvCxnSpPr/>
          <p:nvPr/>
        </p:nvCxnSpPr>
        <p:spPr>
          <a:xfrm>
            <a:off x="3657600" y="2237014"/>
            <a:ext cx="0" cy="21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E82E11E-BEEB-178C-B5FD-3EF22845AD2B}"/>
              </a:ext>
            </a:extLst>
          </p:cNvPr>
          <p:cNvSpPr txBox="1"/>
          <p:nvPr/>
        </p:nvSpPr>
        <p:spPr>
          <a:xfrm>
            <a:off x="2355397" y="4500173"/>
            <a:ext cx="19349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Hyper link reference</a:t>
            </a:r>
            <a:endParaRPr lang="he-IL" dirty="0"/>
          </a:p>
        </p:txBody>
      </p:sp>
      <p:sp>
        <p:nvSpPr>
          <p:cNvPr id="10" name="סוגר מסולסל ימני 9">
            <a:extLst>
              <a:ext uri="{FF2B5EF4-FFF2-40B4-BE49-F238E27FC236}">
                <a16:creationId xmlns:a16="http://schemas.microsoft.com/office/drawing/2014/main" id="{7D7A5519-A676-31EC-E3FB-CC6C859D4B79}"/>
              </a:ext>
            </a:extLst>
          </p:cNvPr>
          <p:cNvSpPr/>
          <p:nvPr/>
        </p:nvSpPr>
        <p:spPr>
          <a:xfrm rot="5400000">
            <a:off x="5233305" y="1136993"/>
            <a:ext cx="1504385" cy="370442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4FD333A-CEE3-7FF1-FEE3-42B1B1314D06}"/>
              </a:ext>
            </a:extLst>
          </p:cNvPr>
          <p:cNvSpPr txBox="1"/>
          <p:nvPr/>
        </p:nvSpPr>
        <p:spPr>
          <a:xfrm>
            <a:off x="5372100" y="3741399"/>
            <a:ext cx="1453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URL</a:t>
            </a: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233A6BD7-F3E5-FE48-5BF8-49563010124A}"/>
              </a:ext>
            </a:extLst>
          </p:cNvPr>
          <p:cNvCxnSpPr/>
          <p:nvPr/>
        </p:nvCxnSpPr>
        <p:spPr>
          <a:xfrm>
            <a:off x="8294914" y="2090057"/>
            <a:ext cx="0" cy="202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A80966C-3B4D-EE89-6525-F4B368E84781}"/>
              </a:ext>
            </a:extLst>
          </p:cNvPr>
          <p:cNvSpPr txBox="1"/>
          <p:nvPr/>
        </p:nvSpPr>
        <p:spPr>
          <a:xfrm>
            <a:off x="7531550" y="4243982"/>
            <a:ext cx="15185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תיאור  הקישור</a:t>
            </a:r>
          </a:p>
          <a:p>
            <a:r>
              <a:rPr lang="he-IL" dirty="0"/>
              <a:t>מה שרואה המשתמש</a:t>
            </a:r>
          </a:p>
        </p:txBody>
      </p:sp>
    </p:spTree>
    <p:extLst>
      <p:ext uri="{BB962C8B-B14F-4D97-AF65-F5344CB8AC3E}">
        <p14:creationId xmlns:p14="http://schemas.microsoft.com/office/powerpoint/2010/main" val="35922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754B08-86CB-6BB0-9A3C-F29E134A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Sciurty</a:t>
            </a:r>
            <a:r>
              <a:rPr lang="en-US" dirty="0"/>
              <a:t> risk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908D25-D955-EE88-75EB-56D860E5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814" y="1841954"/>
            <a:ext cx="8430985" cy="1325563"/>
          </a:xfrm>
        </p:spPr>
        <p:txBody>
          <a:bodyPr>
            <a:normAutofit/>
          </a:bodyPr>
          <a:lstStyle/>
          <a:p>
            <a:r>
              <a:rPr lang="he-IL" dirty="0"/>
              <a:t>יש </a:t>
            </a:r>
            <a:r>
              <a:rPr lang="he-IL" dirty="0" err="1"/>
              <a:t>בעית</a:t>
            </a:r>
            <a:r>
              <a:rPr lang="he-IL" dirty="0"/>
              <a:t> אבטחה חמורה עם "_</a:t>
            </a:r>
            <a:r>
              <a:rPr lang="en-US" dirty="0"/>
              <a:t>blank</a:t>
            </a:r>
            <a:r>
              <a:rPr lang="he-IL" dirty="0"/>
              <a:t>" אשר בו פותחים לינק חלון חדש לכן חייב להוסיף </a:t>
            </a:r>
            <a:r>
              <a:rPr lang="en-US" dirty="0" err="1"/>
              <a:t>noopener</a:t>
            </a:r>
            <a:r>
              <a:rPr lang="en-US" dirty="0"/>
              <a:t> </a:t>
            </a:r>
            <a:r>
              <a:rPr lang="en-US" dirty="0" err="1"/>
              <a:t>noreferer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1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504ED1-7CD6-45FD-AF43-CFC1735F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D783E-2FE7-5440-FBD9-5C0C3163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014F718-B91B-BD98-7CB0-7E76585A4C3D}"/>
              </a:ext>
            </a:extLst>
          </p:cNvPr>
          <p:cNvSpPr/>
          <p:nvPr/>
        </p:nvSpPr>
        <p:spPr>
          <a:xfrm>
            <a:off x="5520270" y="1825625"/>
            <a:ext cx="1270000" cy="187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Index.html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54FC393-57F3-BAA0-40BF-5F3F72497329}"/>
              </a:ext>
            </a:extLst>
          </p:cNvPr>
          <p:cNvSpPr/>
          <p:nvPr/>
        </p:nvSpPr>
        <p:spPr>
          <a:xfrm>
            <a:off x="1849965" y="4001294"/>
            <a:ext cx="1270000" cy="18796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Neaw.html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1232AE-55EF-0E69-D7A8-39D91B22D8E1}"/>
              </a:ext>
            </a:extLst>
          </p:cNvPr>
          <p:cNvSpPr/>
          <p:nvPr/>
        </p:nvSpPr>
        <p:spPr>
          <a:xfrm>
            <a:off x="3915835" y="4001294"/>
            <a:ext cx="1270000" cy="187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Contacts.html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73CA49E-6FEB-F45E-78EA-2FA9519D7186}"/>
              </a:ext>
            </a:extLst>
          </p:cNvPr>
          <p:cNvSpPr txBox="1"/>
          <p:nvPr/>
        </p:nvSpPr>
        <p:spPr>
          <a:xfrm>
            <a:off x="994838" y="2580759"/>
            <a:ext cx="330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=“news.html”&gt;news&lt;/a&gt;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5B8A7772-31C5-770F-669B-F03E0D701CF7}"/>
              </a:ext>
            </a:extLst>
          </p:cNvPr>
          <p:cNvCxnSpPr/>
          <p:nvPr/>
        </p:nvCxnSpPr>
        <p:spPr>
          <a:xfrm flipH="1">
            <a:off x="3119965" y="2421467"/>
            <a:ext cx="2214035" cy="157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22A569-BBE1-C1F9-1E2E-5372EFEF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489CB-2DC2-6C07-6528-5479FD65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על מנת להתייחס לצבעים נשתמש </a:t>
            </a:r>
            <a:r>
              <a:rPr lang="he-IL" dirty="0" err="1"/>
              <a:t>בהקסאדסימאל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בינארי זה 0 או 1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err="1"/>
              <a:t>האקסאדסימל</a:t>
            </a:r>
            <a:r>
              <a:rPr lang="he-IL" dirty="0"/>
              <a:t> משתמש ב 16 ספרות</a:t>
            </a:r>
          </a:p>
          <a:p>
            <a:pPr marL="0" indent="0">
              <a:buNone/>
            </a:pPr>
            <a:r>
              <a:rPr lang="he-IL" dirty="0"/>
              <a:t>123456789</a:t>
            </a:r>
            <a:r>
              <a:rPr lang="en-US" dirty="0"/>
              <a:t>ABCDEF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5174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215</Words>
  <Application>Microsoft Office PowerPoint</Application>
  <PresentationFormat>מסך רחב</PresentationFormat>
  <Paragraphs>43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Css vs id</vt:lpstr>
      <vt:lpstr> מה ההבדל  ביניהם</vt:lpstr>
      <vt:lpstr>Div vs Span</vt:lpstr>
      <vt:lpstr>CSS  how to</vt:lpstr>
      <vt:lpstr>CSS HOW to</vt:lpstr>
      <vt:lpstr>LINKS</vt:lpstr>
      <vt:lpstr>Sciurty risk</vt:lpstr>
      <vt:lpstr>LINK</vt:lpstr>
      <vt:lpstr>Colors </vt:lpstr>
      <vt:lpstr>ALIGN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vs id</dc:title>
  <dc:creator>Shlomo Daniel Gindi</dc:creator>
  <cp:lastModifiedBy>Shlomo Daniel Gindi</cp:lastModifiedBy>
  <cp:revision>11</cp:revision>
  <dcterms:created xsi:type="dcterms:W3CDTF">2023-11-23T15:40:55Z</dcterms:created>
  <dcterms:modified xsi:type="dcterms:W3CDTF">2023-11-25T16:12:56Z</dcterms:modified>
</cp:coreProperties>
</file>