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ניאון רמזור לייזר מיושר לטופס משולש">
            <a:extLst>
              <a:ext uri="{FF2B5EF4-FFF2-40B4-BE49-F238E27FC236}">
                <a16:creationId xmlns:a16="http://schemas.microsoft.com/office/drawing/2014/main" id="{CE53697E-A625-2226-4433-F3DDF1211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-35564" y="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273A638-E96E-06CE-544C-FEF72B09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378" y="1947553"/>
            <a:ext cx="2515263" cy="1079635"/>
          </a:xfrm>
        </p:spPr>
        <p:txBody>
          <a:bodyPr anchor="b">
            <a:normAutofit/>
          </a:bodyPr>
          <a:lstStyle/>
          <a:p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AA2CD93-5788-F176-6370-B0BE63F60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791" y="3027188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30.11.2023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8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D66074-670C-7C9D-45EE-D622B1C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HTM5 tags</a:t>
            </a:r>
            <a:endParaRPr lang="he-IL" dirty="0">
              <a:latin typeface="Aptos Narrow" panose="020B00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F8A221-CB45-858C-AF9A-4DCE04D0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is the area to show the rest of the content in the page</a:t>
            </a:r>
          </a:p>
          <a:p>
            <a:endParaRPr lang="en-US" dirty="0"/>
          </a:p>
          <a:p>
            <a:r>
              <a:rPr lang="en-US" dirty="0"/>
              <a:t>Nav- in this tag we put the </a:t>
            </a:r>
            <a:r>
              <a:rPr lang="en-US" dirty="0" err="1"/>
              <a:t>navgstion</a:t>
            </a:r>
            <a:r>
              <a:rPr lang="en-US" dirty="0"/>
              <a:t> of the site. Only the main navigation of the site.</a:t>
            </a:r>
          </a:p>
          <a:p>
            <a:r>
              <a:rPr lang="en-US" dirty="0"/>
              <a:t>A screen reader use it to navigate the site.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40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3CE494-FE07-9708-77C6-2515186A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HOME WORK</a:t>
            </a:r>
            <a:endParaRPr lang="he-IL" dirty="0">
              <a:latin typeface="Aptos Narrow" panose="020B00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1699FC-F2A5-1C14-9234-D4F6776E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MAKE A TABLE THAT HAS ONE ROW – THE TABLE NNES TO HAVE THE NAV OF THE PAGE</a:t>
            </a:r>
          </a:p>
          <a:p>
            <a:r>
              <a:rPr lang="en-US" dirty="0"/>
              <a:t>-IN THE NAV table make 5 links in the page </a:t>
            </a:r>
          </a:p>
          <a:p>
            <a:r>
              <a:rPr lang="en-US" dirty="0"/>
              <a:t>-add a real content for the page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7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0795BAD8-92B6-B0CB-036A-F26655FA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7644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Who’s the boss?</a:t>
            </a:r>
            <a:endParaRPr lang="he-IL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20CBC2F3-6335-49D5-26BF-468D95DF8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607576"/>
              </p:ext>
            </p:extLst>
          </p:nvPr>
        </p:nvGraphicFramePr>
        <p:xfrm>
          <a:off x="1020763" y="1485901"/>
          <a:ext cx="10333036" cy="20726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5166518">
                  <a:extLst>
                    <a:ext uri="{9D8B030D-6E8A-4147-A177-3AD203B41FA5}">
                      <a16:colId xmlns:a16="http://schemas.microsoft.com/office/drawing/2014/main" val="4023471064"/>
                    </a:ext>
                  </a:extLst>
                </a:gridCol>
                <a:gridCol w="5166518">
                  <a:extLst>
                    <a:ext uri="{9D8B030D-6E8A-4147-A177-3AD203B41FA5}">
                      <a16:colId xmlns:a16="http://schemas.microsoft.com/office/drawing/2014/main" val="383853661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specificity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element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615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1oo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id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596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10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Class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151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1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tag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6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2B2F2B-B674-9661-027A-04281EDB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!important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3A7F93-2B41-C13A-1B5C-552483BC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1972340"/>
            <a:ext cx="10333074" cy="3944680"/>
          </a:xfrm>
        </p:spPr>
        <p:txBody>
          <a:bodyPr/>
          <a:lstStyle/>
          <a:p>
            <a:r>
              <a:rPr lang="en-US" dirty="0"/>
              <a:t>“!important” is the most specific of all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47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006CA-3F7A-ACCD-AAA0-DFB5759F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inhrit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4E474E-3D85-336F-4C23-AECC7323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4" cy="784531"/>
          </a:xfrm>
        </p:spPr>
        <p:txBody>
          <a:bodyPr/>
          <a:lstStyle/>
          <a:p>
            <a:r>
              <a:rPr lang="en-US" dirty="0"/>
              <a:t>There are settings of design that has an </a:t>
            </a:r>
            <a:r>
              <a:rPr lang="en-US" dirty="0" err="1"/>
              <a:t>outomatic</a:t>
            </a:r>
            <a:r>
              <a:rPr lang="en-US" dirty="0"/>
              <a:t> </a:t>
            </a:r>
            <a:r>
              <a:rPr lang="en-US" dirty="0" err="1"/>
              <a:t>inherting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15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51A070-23CB-A65D-5636-14EC2048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Hight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7BD103-C31A-5901-773B-9041508A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Configre</a:t>
            </a:r>
            <a:r>
              <a:rPr lang="en-US" dirty="0"/>
              <a:t> the space between the line of text</a:t>
            </a:r>
          </a:p>
          <a:p>
            <a:r>
              <a:rPr lang="en-US" dirty="0"/>
              <a:t>-It makes the text to be more readable</a:t>
            </a:r>
          </a:p>
          <a:p>
            <a:endParaRPr lang="en-US" dirty="0"/>
          </a:p>
          <a:p>
            <a:r>
              <a:rPr lang="en-US" dirty="0"/>
              <a:t>Specific </a:t>
            </a:r>
            <a:r>
              <a:rPr lang="en-US" dirty="0" err="1"/>
              <a:t>configration</a:t>
            </a:r>
            <a:endParaRPr lang="en-US" dirty="0"/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57C22D2-2FE9-3206-CFD0-63668BAFBD31}"/>
              </a:ext>
            </a:extLst>
          </p:cNvPr>
          <p:cNvSpPr txBox="1"/>
          <p:nvPr/>
        </p:nvSpPr>
        <p:spPr>
          <a:xfrm>
            <a:off x="5323114" y="3701029"/>
            <a:ext cx="512717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3800" dirty="0">
                <a:latin typeface="Aptos Narrow" panose="020B0004020202020204" pitchFamily="34" charset="0"/>
                <a:cs typeface="Aharoni" panose="02010803020104030203" pitchFamily="2" charset="-79"/>
              </a:rPr>
              <a:t>m</a:t>
            </a:r>
            <a:endParaRPr lang="he-IL" sz="13800" dirty="0">
              <a:latin typeface="Aptos Narrow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1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BCE5D7-3747-9229-02B3-5A7FCB6F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ASCII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6A983F-7711-E3BE-9991-182C7683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the browser know to </a:t>
            </a:r>
            <a:r>
              <a:rPr lang="en-US" dirty="0" err="1"/>
              <a:t>traslate</a:t>
            </a:r>
            <a:r>
              <a:rPr lang="en-US" dirty="0"/>
              <a:t> to a letter or shape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/>
              <a:t>&amp;copy create the copyright sign</a:t>
            </a:r>
          </a:p>
        </p:txBody>
      </p:sp>
    </p:spTree>
    <p:extLst>
      <p:ext uri="{BB962C8B-B14F-4D97-AF65-F5344CB8AC3E}">
        <p14:creationId xmlns:p14="http://schemas.microsoft.com/office/powerpoint/2010/main" val="18713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4BC830-88C7-80A0-C025-89D8BA0B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Link in the page</a:t>
            </a:r>
            <a:endParaRPr lang="he-IL" dirty="0">
              <a:latin typeface="Aptos Narrow" panose="020B00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C7CC8DA-7F1E-D108-190B-BF87CF64D6BE}"/>
              </a:ext>
            </a:extLst>
          </p:cNvPr>
          <p:cNvSpPr/>
          <p:nvPr/>
        </p:nvSpPr>
        <p:spPr>
          <a:xfrm>
            <a:off x="2955471" y="1972340"/>
            <a:ext cx="4212772" cy="36610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208D30-E8FC-6AE3-CAEA-446B2C4294C6}"/>
              </a:ext>
            </a:extLst>
          </p:cNvPr>
          <p:cNvSpPr txBox="1"/>
          <p:nvPr/>
        </p:nvSpPr>
        <p:spPr>
          <a:xfrm>
            <a:off x="3309258" y="1972339"/>
            <a:ext cx="446314" cy="16036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latin typeface="aAptos Narrow"/>
              </a:rPr>
              <a:t>ab</a:t>
            </a:r>
            <a:endParaRPr lang="he-IL" sz="4800" dirty="0">
              <a:latin typeface="aAptos Narrow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3EE8D2-EC98-C671-955A-6B0EB6AEC701}"/>
              </a:ext>
            </a:extLst>
          </p:cNvPr>
          <p:cNvSpPr txBox="1"/>
          <p:nvPr/>
        </p:nvSpPr>
        <p:spPr>
          <a:xfrm>
            <a:off x="6362700" y="1985249"/>
            <a:ext cx="58782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latin typeface="aAptos Narrow"/>
              </a:rPr>
              <a:t>a</a:t>
            </a:r>
            <a:endParaRPr lang="he-IL" sz="4800" dirty="0">
              <a:latin typeface="aApto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099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7288C-23D4-3CC8-BF57-FA5E1FA5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5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13AC09-54A4-CB3C-B03D-3E495866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1763486"/>
            <a:ext cx="3747217" cy="4153534"/>
          </a:xfrm>
        </p:spPr>
        <p:txBody>
          <a:bodyPr/>
          <a:lstStyle/>
          <a:p>
            <a:r>
              <a:rPr lang="en-US" dirty="0"/>
              <a:t>- W3C is the organization for html</a:t>
            </a:r>
          </a:p>
          <a:p>
            <a:r>
              <a:rPr lang="en-US" dirty="0"/>
              <a:t>Html4</a:t>
            </a:r>
          </a:p>
          <a:p>
            <a:r>
              <a:rPr lang="en-US" dirty="0"/>
              <a:t>Xhtml1.0</a:t>
            </a:r>
          </a:p>
          <a:p>
            <a:r>
              <a:rPr lang="en-US" dirty="0"/>
              <a:t>Xhtml2.0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02E80FEB-E40D-5E4C-287E-F6C6B3FAD61C}"/>
              </a:ext>
            </a:extLst>
          </p:cNvPr>
          <p:cNvSpPr txBox="1">
            <a:spLocks/>
          </p:cNvSpPr>
          <p:nvPr/>
        </p:nvSpPr>
        <p:spPr>
          <a:xfrm>
            <a:off x="7424057" y="1763486"/>
            <a:ext cx="3747217" cy="415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WHATWG </a:t>
            </a:r>
          </a:p>
          <a:p>
            <a:endParaRPr lang="en-US" dirty="0"/>
          </a:p>
          <a:p>
            <a:r>
              <a:rPr lang="en-US" dirty="0"/>
              <a:t>HTML5:</a:t>
            </a:r>
          </a:p>
          <a:p>
            <a:r>
              <a:rPr lang="en-US" dirty="0"/>
              <a:t>-how using sites</a:t>
            </a:r>
          </a:p>
          <a:p>
            <a:r>
              <a:rPr lang="en-US" dirty="0"/>
              <a:t>-devices</a:t>
            </a:r>
          </a:p>
        </p:txBody>
      </p:sp>
    </p:spTree>
    <p:extLst>
      <p:ext uri="{BB962C8B-B14F-4D97-AF65-F5344CB8AC3E}">
        <p14:creationId xmlns:p14="http://schemas.microsoft.com/office/powerpoint/2010/main" val="32475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00129-5543-D3C2-2694-5D1041E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HTML5</a:t>
            </a:r>
            <a:endParaRPr lang="he-IL" dirty="0">
              <a:latin typeface="Aptos Narrow" panose="020B000402020202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BA580B8-09F7-4EBA-1957-A8F83FEAA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35587"/>
              </p:ext>
            </p:extLst>
          </p:nvPr>
        </p:nvGraphicFramePr>
        <p:xfrm>
          <a:off x="1276556" y="2635431"/>
          <a:ext cx="9821409" cy="92207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73803">
                  <a:extLst>
                    <a:ext uri="{9D8B030D-6E8A-4147-A177-3AD203B41FA5}">
                      <a16:colId xmlns:a16="http://schemas.microsoft.com/office/drawing/2014/main" val="3760443634"/>
                    </a:ext>
                  </a:extLst>
                </a:gridCol>
                <a:gridCol w="3273803">
                  <a:extLst>
                    <a:ext uri="{9D8B030D-6E8A-4147-A177-3AD203B41FA5}">
                      <a16:colId xmlns:a16="http://schemas.microsoft.com/office/drawing/2014/main" val="2059938530"/>
                    </a:ext>
                  </a:extLst>
                </a:gridCol>
                <a:gridCol w="3273803">
                  <a:extLst>
                    <a:ext uri="{9D8B030D-6E8A-4147-A177-3AD203B41FA5}">
                      <a16:colId xmlns:a16="http://schemas.microsoft.com/office/drawing/2014/main" val="2672223993"/>
                    </a:ext>
                  </a:extLst>
                </a:gridCol>
              </a:tblGrid>
              <a:tr h="28909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ptos Narrow" panose="020B0004020202020204" pitchFamily="34" charset="0"/>
                        </a:rPr>
                        <a:t>HTML4.0</a:t>
                      </a:r>
                      <a:endParaRPr lang="he-IL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ptos Narrow" panose="020B0004020202020204" pitchFamily="34" charset="0"/>
                        </a:rPr>
                        <a:t>XHTML1.0</a:t>
                      </a:r>
                      <a:endParaRPr lang="he-IL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ptos Narrow" panose="020B0004020202020204" pitchFamily="34" charset="0"/>
                        </a:rPr>
                        <a:t>Html5.2</a:t>
                      </a:r>
                      <a:endParaRPr lang="he-IL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36880"/>
                  </a:ext>
                </a:extLst>
              </a:tr>
              <a:tr h="55631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ptos Narrow" panose="020B0004020202020204" pitchFamily="34" charset="0"/>
                        </a:rPr>
                        <a:t>Non-semantic language</a:t>
                      </a:r>
                      <a:endParaRPr lang="he-IL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ptos Narrow" panose="020B0004020202020204" pitchFamily="34" charset="0"/>
                        </a:rPr>
                        <a:t>Semi-semantic language</a:t>
                      </a:r>
                      <a:endParaRPr lang="he-IL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ptos Narrow" panose="020B0004020202020204" pitchFamily="34" charset="0"/>
                        </a:rPr>
                        <a:t>Semantic language</a:t>
                      </a:r>
                      <a:endParaRPr lang="he-IL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02332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49D0206-54CB-EC46-6F1F-43FA532083E6}"/>
              </a:ext>
            </a:extLst>
          </p:cNvPr>
          <p:cNvSpPr txBox="1"/>
          <p:nvPr/>
        </p:nvSpPr>
        <p:spPr>
          <a:xfrm>
            <a:off x="1251857" y="4425043"/>
            <a:ext cx="945424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>
                <a:latin typeface="Aptos Narrow" panose="020B0004020202020204" pitchFamily="34" charset="0"/>
              </a:rPr>
              <a:t>More semantic the language the more it is understandable for many use cases</a:t>
            </a:r>
            <a:endParaRPr lang="he-IL" sz="32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2870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217</Words>
  <Application>Microsoft Office PowerPoint</Application>
  <PresentationFormat>מסך רחב</PresentationFormat>
  <Paragraphs>56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aAptos Narrow</vt:lpstr>
      <vt:lpstr>Aptos Narrow</vt:lpstr>
      <vt:lpstr>Arial</vt:lpstr>
      <vt:lpstr>The Hand</vt:lpstr>
      <vt:lpstr>The Serif Hand</vt:lpstr>
      <vt:lpstr>Times New Roman</vt:lpstr>
      <vt:lpstr>ChitchatVTI</vt:lpstr>
      <vt:lpstr>html</vt:lpstr>
      <vt:lpstr>Who’s the boss?</vt:lpstr>
      <vt:lpstr>!important</vt:lpstr>
      <vt:lpstr>inhrit</vt:lpstr>
      <vt:lpstr>Line Hight</vt:lpstr>
      <vt:lpstr>Code ASCII</vt:lpstr>
      <vt:lpstr>Link in the page</vt:lpstr>
      <vt:lpstr>Html 5</vt:lpstr>
      <vt:lpstr>HTML5</vt:lpstr>
      <vt:lpstr>HTM5 tags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Shlomo Daniel Gindi</dc:creator>
  <cp:lastModifiedBy>Shlomo Daniel Gindi</cp:lastModifiedBy>
  <cp:revision>23</cp:revision>
  <dcterms:created xsi:type="dcterms:W3CDTF">2023-11-30T15:51:14Z</dcterms:created>
  <dcterms:modified xsi:type="dcterms:W3CDTF">2023-12-02T23:17:24Z</dcterms:modified>
</cp:coreProperties>
</file>