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8266D-0EC7-4021-9FDD-D65770FC36A1}" v="2" dt="2023-12-12T11:42:5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5" d="100"/>
          <a:sy n="35" d="100"/>
        </p:scale>
        <p:origin x="4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41C8266D-0EC7-4021-9FDD-D65770FC36A1}"/>
    <pc:docChg chg="custSel addSld modSld addMainMaster delMainMaster">
      <pc:chgData name="Shlomo Daniel Gindi" userId="d9687d4a3e6bbdfd" providerId="LiveId" clId="{41C8266D-0EC7-4021-9FDD-D65770FC36A1}" dt="2023-12-12T12:12:06.786" v="396" actId="20577"/>
      <pc:docMkLst>
        <pc:docMk/>
      </pc:docMkLst>
      <pc:sldChg chg="addSp modSp new mod setBg modClrScheme chgLayout">
        <pc:chgData name="Shlomo Daniel Gindi" userId="d9687d4a3e6bbdfd" providerId="LiveId" clId="{41C8266D-0EC7-4021-9FDD-D65770FC36A1}" dt="2023-12-12T11:14:16.634" v="16" actId="26606"/>
        <pc:sldMkLst>
          <pc:docMk/>
          <pc:sldMk cId="2119981303" sldId="256"/>
        </pc:sldMkLst>
        <pc:spChg chg="mod">
          <ac:chgData name="Shlomo Daniel Gindi" userId="d9687d4a3e6bbdfd" providerId="LiveId" clId="{41C8266D-0EC7-4021-9FDD-D65770FC36A1}" dt="2023-12-12T11:14:16.634" v="16" actId="26606"/>
          <ac:spMkLst>
            <pc:docMk/>
            <pc:sldMk cId="2119981303" sldId="256"/>
            <ac:spMk id="2" creationId="{1EE0C1DE-DE5F-E32B-DB0E-E623A33F210A}"/>
          </ac:spMkLst>
        </pc:spChg>
        <pc:spChg chg="mod">
          <ac:chgData name="Shlomo Daniel Gindi" userId="d9687d4a3e6bbdfd" providerId="LiveId" clId="{41C8266D-0EC7-4021-9FDD-D65770FC36A1}" dt="2023-12-12T11:14:16.634" v="16" actId="26606"/>
          <ac:spMkLst>
            <pc:docMk/>
            <pc:sldMk cId="2119981303" sldId="256"/>
            <ac:spMk id="3" creationId="{0D246422-68E2-4CDE-C351-7CCA6B67F0E7}"/>
          </ac:spMkLst>
        </pc:spChg>
        <pc:spChg chg="add">
          <ac:chgData name="Shlomo Daniel Gindi" userId="d9687d4a3e6bbdfd" providerId="LiveId" clId="{41C8266D-0EC7-4021-9FDD-D65770FC36A1}" dt="2023-12-12T11:14:16.634" v="16" actId="26606"/>
          <ac:spMkLst>
            <pc:docMk/>
            <pc:sldMk cId="2119981303" sldId="256"/>
            <ac:spMk id="9" creationId="{A7971386-B2B0-4A38-8D3B-8CF23AAA610C}"/>
          </ac:spMkLst>
        </pc:spChg>
        <pc:spChg chg="add">
          <ac:chgData name="Shlomo Daniel Gindi" userId="d9687d4a3e6bbdfd" providerId="LiveId" clId="{41C8266D-0EC7-4021-9FDD-D65770FC36A1}" dt="2023-12-12T11:14:16.634" v="16" actId="26606"/>
          <ac:spMkLst>
            <pc:docMk/>
            <pc:sldMk cId="2119981303" sldId="256"/>
            <ac:spMk id="11" creationId="{96AE4BD0-E2D6-4FE1-9295-59E338A45340}"/>
          </ac:spMkLst>
        </pc:spChg>
        <pc:spChg chg="add">
          <ac:chgData name="Shlomo Daniel Gindi" userId="d9687d4a3e6bbdfd" providerId="LiveId" clId="{41C8266D-0EC7-4021-9FDD-D65770FC36A1}" dt="2023-12-12T11:14:16.634" v="16" actId="26606"/>
          <ac:spMkLst>
            <pc:docMk/>
            <pc:sldMk cId="2119981303" sldId="256"/>
            <ac:spMk id="13" creationId="{0D29D77D-2D4E-4868-960B-BEDA724F5CE2}"/>
          </ac:spMkLst>
        </pc:spChg>
        <pc:picChg chg="add">
          <ac:chgData name="Shlomo Daniel Gindi" userId="d9687d4a3e6bbdfd" providerId="LiveId" clId="{41C8266D-0EC7-4021-9FDD-D65770FC36A1}" dt="2023-12-12T11:14:16.634" v="16" actId="26606"/>
          <ac:picMkLst>
            <pc:docMk/>
            <pc:sldMk cId="2119981303" sldId="256"/>
            <ac:picMk id="4" creationId="{A390EA9B-B5E9-65B4-691A-B121918E8180}"/>
          </ac:picMkLst>
        </pc:picChg>
      </pc:sldChg>
      <pc:sldChg chg="addSp modSp new mod">
        <pc:chgData name="Shlomo Daniel Gindi" userId="d9687d4a3e6bbdfd" providerId="LiveId" clId="{41C8266D-0EC7-4021-9FDD-D65770FC36A1}" dt="2023-12-12T11:24:19.530" v="193" actId="14100"/>
        <pc:sldMkLst>
          <pc:docMk/>
          <pc:sldMk cId="1607887617" sldId="257"/>
        </pc:sldMkLst>
        <pc:spChg chg="mod">
          <ac:chgData name="Shlomo Daniel Gindi" userId="d9687d4a3e6bbdfd" providerId="LiveId" clId="{41C8266D-0EC7-4021-9FDD-D65770FC36A1}" dt="2023-12-12T11:18:34.405" v="37" actId="20577"/>
          <ac:spMkLst>
            <pc:docMk/>
            <pc:sldMk cId="1607887617" sldId="257"/>
            <ac:spMk id="2" creationId="{817A34FF-8477-85ED-150A-8724A0018C39}"/>
          </ac:spMkLst>
        </pc:spChg>
        <pc:spChg chg="mod">
          <ac:chgData name="Shlomo Daniel Gindi" userId="d9687d4a3e6bbdfd" providerId="LiveId" clId="{41C8266D-0EC7-4021-9FDD-D65770FC36A1}" dt="2023-12-12T11:22:12.829" v="176" actId="14100"/>
          <ac:spMkLst>
            <pc:docMk/>
            <pc:sldMk cId="1607887617" sldId="257"/>
            <ac:spMk id="3" creationId="{B602B5CC-748A-D4F7-A7E0-1100D6FA5F27}"/>
          </ac:spMkLst>
        </pc:spChg>
        <pc:spChg chg="add mod">
          <ac:chgData name="Shlomo Daniel Gindi" userId="d9687d4a3e6bbdfd" providerId="LiveId" clId="{41C8266D-0EC7-4021-9FDD-D65770FC36A1}" dt="2023-12-12T11:23:59.313" v="191" actId="207"/>
          <ac:spMkLst>
            <pc:docMk/>
            <pc:sldMk cId="1607887617" sldId="257"/>
            <ac:spMk id="4" creationId="{A785FB10-D02D-8EB2-E1CD-7AC02261B2AF}"/>
          </ac:spMkLst>
        </pc:spChg>
        <pc:spChg chg="add mod ord">
          <ac:chgData name="Shlomo Daniel Gindi" userId="d9687d4a3e6bbdfd" providerId="LiveId" clId="{41C8266D-0EC7-4021-9FDD-D65770FC36A1}" dt="2023-12-12T11:23:49.913" v="190" actId="13822"/>
          <ac:spMkLst>
            <pc:docMk/>
            <pc:sldMk cId="1607887617" sldId="257"/>
            <ac:spMk id="5" creationId="{692814DC-2A39-137A-8CA7-B67863D46EB8}"/>
          </ac:spMkLst>
        </pc:spChg>
        <pc:spChg chg="add mod ord">
          <ac:chgData name="Shlomo Daniel Gindi" userId="d9687d4a3e6bbdfd" providerId="LiveId" clId="{41C8266D-0EC7-4021-9FDD-D65770FC36A1}" dt="2023-12-12T11:24:19.530" v="193" actId="14100"/>
          <ac:spMkLst>
            <pc:docMk/>
            <pc:sldMk cId="1607887617" sldId="257"/>
            <ac:spMk id="6" creationId="{50AF6DBB-E208-D851-F96E-F04EFE064A5A}"/>
          </ac:spMkLst>
        </pc:spChg>
      </pc:sldChg>
      <pc:sldChg chg="modSp new mod">
        <pc:chgData name="Shlomo Daniel Gindi" userId="d9687d4a3e6bbdfd" providerId="LiveId" clId="{41C8266D-0EC7-4021-9FDD-D65770FC36A1}" dt="2023-12-12T11:32:22.857" v="234" actId="20577"/>
        <pc:sldMkLst>
          <pc:docMk/>
          <pc:sldMk cId="4183638281" sldId="258"/>
        </pc:sldMkLst>
        <pc:spChg chg="mod">
          <ac:chgData name="Shlomo Daniel Gindi" userId="d9687d4a3e6bbdfd" providerId="LiveId" clId="{41C8266D-0EC7-4021-9FDD-D65770FC36A1}" dt="2023-12-12T11:32:22.857" v="234" actId="20577"/>
          <ac:spMkLst>
            <pc:docMk/>
            <pc:sldMk cId="4183638281" sldId="258"/>
            <ac:spMk id="2" creationId="{04483665-0720-861E-24E9-BAE5643915E0}"/>
          </ac:spMkLst>
        </pc:spChg>
      </pc:sldChg>
      <pc:sldChg chg="modSp new mod">
        <pc:chgData name="Shlomo Daniel Gindi" userId="d9687d4a3e6bbdfd" providerId="LiveId" clId="{41C8266D-0EC7-4021-9FDD-D65770FC36A1}" dt="2023-12-12T11:45:26.220" v="305" actId="20577"/>
        <pc:sldMkLst>
          <pc:docMk/>
          <pc:sldMk cId="2481165432" sldId="259"/>
        </pc:sldMkLst>
        <pc:spChg chg="mod">
          <ac:chgData name="Shlomo Daniel Gindi" userId="d9687d4a3e6bbdfd" providerId="LiveId" clId="{41C8266D-0EC7-4021-9FDD-D65770FC36A1}" dt="2023-12-12T11:42:31.502" v="254" actId="14100"/>
          <ac:spMkLst>
            <pc:docMk/>
            <pc:sldMk cId="2481165432" sldId="259"/>
            <ac:spMk id="2" creationId="{C09F7AAC-10E6-90A9-C32F-055008C260E6}"/>
          </ac:spMkLst>
        </pc:spChg>
        <pc:spChg chg="mod">
          <ac:chgData name="Shlomo Daniel Gindi" userId="d9687d4a3e6bbdfd" providerId="LiveId" clId="{41C8266D-0EC7-4021-9FDD-D65770FC36A1}" dt="2023-12-12T11:45:26.220" v="305" actId="20577"/>
          <ac:spMkLst>
            <pc:docMk/>
            <pc:sldMk cId="2481165432" sldId="259"/>
            <ac:spMk id="3" creationId="{D2A9ECCD-7F06-8D4A-FBD8-A749AC2B988B}"/>
          </ac:spMkLst>
        </pc:spChg>
      </pc:sldChg>
      <pc:sldChg chg="modSp new mod">
        <pc:chgData name="Shlomo Daniel Gindi" userId="d9687d4a3e6bbdfd" providerId="LiveId" clId="{41C8266D-0EC7-4021-9FDD-D65770FC36A1}" dt="2023-12-12T12:12:06.786" v="396" actId="20577"/>
        <pc:sldMkLst>
          <pc:docMk/>
          <pc:sldMk cId="3402284848" sldId="260"/>
        </pc:sldMkLst>
        <pc:spChg chg="mod">
          <ac:chgData name="Shlomo Daniel Gindi" userId="d9687d4a3e6bbdfd" providerId="LiveId" clId="{41C8266D-0EC7-4021-9FDD-D65770FC36A1}" dt="2023-12-12T12:11:00.436" v="318" actId="14100"/>
          <ac:spMkLst>
            <pc:docMk/>
            <pc:sldMk cId="3402284848" sldId="260"/>
            <ac:spMk id="2" creationId="{24870CC6-8C1B-AA60-58B9-94CD531DEB3A}"/>
          </ac:spMkLst>
        </pc:spChg>
        <pc:spChg chg="mod">
          <ac:chgData name="Shlomo Daniel Gindi" userId="d9687d4a3e6bbdfd" providerId="LiveId" clId="{41C8266D-0EC7-4021-9FDD-D65770FC36A1}" dt="2023-12-12T12:12:06.786" v="396" actId="20577"/>
          <ac:spMkLst>
            <pc:docMk/>
            <pc:sldMk cId="3402284848" sldId="260"/>
            <ac:spMk id="3" creationId="{3256F0D5-EEDF-E9C6-BC05-9542B7D11092}"/>
          </ac:spMkLst>
        </pc:spChg>
      </pc:sldChg>
      <pc:sldMasterChg chg="del delSldLayout">
        <pc:chgData name="Shlomo Daniel Gindi" userId="d9687d4a3e6bbdfd" providerId="LiveId" clId="{41C8266D-0EC7-4021-9FDD-D65770FC36A1}" dt="2023-12-12T11:14:16.634" v="16" actId="26606"/>
        <pc:sldMasterMkLst>
          <pc:docMk/>
          <pc:sldMasterMk cId="3238506007" sldId="2147483648"/>
        </pc:sldMasterMkLst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554037790" sldId="2147483649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3110793309" sldId="2147483650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3937750996" sldId="2147483651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3558057084" sldId="2147483652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4120854875" sldId="2147483653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2168673239" sldId="2147483654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1147197917" sldId="2147483655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2254010140" sldId="2147483656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939886813" sldId="2147483657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1066879713" sldId="2147483658"/>
          </pc:sldLayoutMkLst>
        </pc:sldLayoutChg>
        <pc:sldLayoutChg chg="del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3238506007" sldId="2147483648"/>
            <pc:sldLayoutMk cId="610403987" sldId="2147483659"/>
          </pc:sldLayoutMkLst>
        </pc:sldLayoutChg>
      </pc:sldMasterChg>
      <pc:sldMasterChg chg="add addSldLayout">
        <pc:chgData name="Shlomo Daniel Gindi" userId="d9687d4a3e6bbdfd" providerId="LiveId" clId="{41C8266D-0EC7-4021-9FDD-D65770FC36A1}" dt="2023-12-12T11:14:16.634" v="16" actId="26606"/>
        <pc:sldMasterMkLst>
          <pc:docMk/>
          <pc:sldMasterMk cId="1593678902" sldId="2147483739"/>
        </pc:sldMasterMkLst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608834517" sldId="2147483728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1726773809" sldId="2147483729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733322353" sldId="2147483730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3290788975" sldId="2147483731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438303927" sldId="2147483732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2274437157" sldId="2147483733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572414403" sldId="2147483734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4163530407" sldId="2147483735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1803241913" sldId="2147483736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2297539472" sldId="2147483737"/>
          </pc:sldLayoutMkLst>
        </pc:sldLayoutChg>
        <pc:sldLayoutChg chg="add">
          <pc:chgData name="Shlomo Daniel Gindi" userId="d9687d4a3e6bbdfd" providerId="LiveId" clId="{41C8266D-0EC7-4021-9FDD-D65770FC36A1}" dt="2023-12-12T11:14:16.634" v="16" actId="26606"/>
          <pc:sldLayoutMkLst>
            <pc:docMk/>
            <pc:sldMasterMk cId="1593678902" sldId="2147483739"/>
            <pc:sldLayoutMk cId="1939335299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78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E0C1DE-DE5F-E32B-DB0E-E623A33F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dirty="0"/>
              <a:t>Html lesson 09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D246422-68E2-4CDE-C351-7CCA6B67F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0EA9B-B5E9-65B4-691A-B121918E8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" r="8697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9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7A34FF-8477-85ED-150A-8724A001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Box-model</a:t>
            </a:r>
            <a:br>
              <a:rPr lang="en-US" dirty="0"/>
            </a:b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0AF6DBB-E208-D851-F96E-F04EFE064A5A}"/>
              </a:ext>
            </a:extLst>
          </p:cNvPr>
          <p:cNvSpPr/>
          <p:nvPr/>
        </p:nvSpPr>
        <p:spPr>
          <a:xfrm>
            <a:off x="2658865" y="3429000"/>
            <a:ext cx="3869951" cy="325504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02B5CC-748A-D4F7-A7E0-1100D6FA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7424928" cy="975671"/>
          </a:xfrm>
        </p:spPr>
        <p:txBody>
          <a:bodyPr/>
          <a:lstStyle/>
          <a:p>
            <a:r>
              <a:rPr lang="en-US" dirty="0" err="1"/>
              <a:t>Padiing</a:t>
            </a:r>
            <a:r>
              <a:rPr lang="en-US" dirty="0"/>
              <a:t> – is the space between the content and it’s border.</a:t>
            </a:r>
          </a:p>
          <a:p>
            <a:r>
              <a:rPr lang="en-US" dirty="0"/>
              <a:t>Margin – is the space between items in the page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92814DC-2A39-137A-8CA7-B67863D46EB8}"/>
              </a:ext>
            </a:extLst>
          </p:cNvPr>
          <p:cNvSpPr/>
          <p:nvPr/>
        </p:nvSpPr>
        <p:spPr>
          <a:xfrm>
            <a:off x="3169920" y="3877056"/>
            <a:ext cx="2987040" cy="2395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785FB10-D02D-8EB2-E1CD-7AC02261B2AF}"/>
              </a:ext>
            </a:extLst>
          </p:cNvPr>
          <p:cNvSpPr/>
          <p:nvPr/>
        </p:nvSpPr>
        <p:spPr>
          <a:xfrm>
            <a:off x="3566160" y="4169664"/>
            <a:ext cx="2194560" cy="18105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8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483665-0720-861E-24E9-BAE56439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sizing: border-box;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4762FB-9412-1C8D-AC04-DDE74F29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36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9F7AAC-10E6-90A9-C32F-055008C2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014447"/>
          </a:xfrm>
        </p:spPr>
        <p:txBody>
          <a:bodyPr/>
          <a:lstStyle/>
          <a:p>
            <a:r>
              <a:rPr lang="en-US" dirty="0"/>
              <a:t>Padding / Margin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A9ECCD-7F06-8D4A-FBD8-A749AC2B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Padding-bottom</a:t>
            </a:r>
            <a:endParaRPr lang="he-IL" dirty="0"/>
          </a:p>
          <a:p>
            <a:r>
              <a:rPr lang="en-US" dirty="0"/>
              <a:t>Padding-right</a:t>
            </a:r>
            <a:endParaRPr lang="he-IL" dirty="0"/>
          </a:p>
          <a:p>
            <a:r>
              <a:rPr lang="en-US" dirty="0"/>
              <a:t>Padding-left</a:t>
            </a: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6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870CC6-8C1B-AA60-58B9-94CD531D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849855"/>
          </a:xfrm>
        </p:spPr>
        <p:txBody>
          <a:bodyPr/>
          <a:lstStyle/>
          <a:p>
            <a:r>
              <a:rPr lang="en-US" dirty="0"/>
              <a:t>CSS Links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6F0D5-EEDF-E9C6-BC05-9542B7D1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SHIFT + DEL = </a:t>
            </a:r>
            <a:r>
              <a:rPr lang="en-US" dirty="0" err="1"/>
              <a:t>delets</a:t>
            </a:r>
            <a:r>
              <a:rPr lang="en-US" dirty="0"/>
              <a:t> history shortcut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228484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LeftStep">
      <a:dk1>
        <a:srgbClr val="000000"/>
      </a:dk1>
      <a:lt1>
        <a:srgbClr val="FFFFFF"/>
      </a:lt1>
      <a:dk2>
        <a:srgbClr val="1C322E"/>
      </a:dk2>
      <a:lt2>
        <a:srgbClr val="E8E3E2"/>
      </a:lt2>
      <a:accent1>
        <a:srgbClr val="2AB0D5"/>
      </a:accent1>
      <a:accent2>
        <a:srgbClr val="17B495"/>
      </a:accent2>
      <a:accent3>
        <a:srgbClr val="25BA5E"/>
      </a:accent3>
      <a:accent4>
        <a:srgbClr val="1EBC18"/>
      </a:accent4>
      <a:accent5>
        <a:srgbClr val="64B424"/>
      </a:accent5>
      <a:accent6>
        <a:srgbClr val="96AA16"/>
      </a:accent6>
      <a:hlink>
        <a:srgbClr val="BF5B3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מסך רחב</PresentationFormat>
  <Paragraphs>12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TropicVTI</vt:lpstr>
      <vt:lpstr>Html lesson 09</vt:lpstr>
      <vt:lpstr>Box-model </vt:lpstr>
      <vt:lpstr>Box sizing: border-box;</vt:lpstr>
      <vt:lpstr>Padding / Margin</vt:lpstr>
      <vt:lpstr>CSS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lesson 09</dc:title>
  <dc:creator>Shlomo Daniel Gindi</dc:creator>
  <cp:lastModifiedBy>Shlomo Daniel Gindi</cp:lastModifiedBy>
  <cp:revision>1</cp:revision>
  <dcterms:created xsi:type="dcterms:W3CDTF">2023-12-12T11:12:28Z</dcterms:created>
  <dcterms:modified xsi:type="dcterms:W3CDTF">2023-12-12T12:12:21Z</dcterms:modified>
</cp:coreProperties>
</file>