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906468C-DF05-DE74-6E36-969754D1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1FAAB5-A872-50BB-1EC1-107FD125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402" y="2411603"/>
            <a:ext cx="3252063" cy="1353250"/>
          </a:xfrm>
        </p:spPr>
        <p:txBody>
          <a:bodyPr>
            <a:normAutofit/>
          </a:bodyPr>
          <a:lstStyle/>
          <a:p>
            <a:r>
              <a:rPr lang="en-US" dirty="0"/>
              <a:t>18.12.23</a:t>
            </a:r>
          </a:p>
        </p:txBody>
      </p:sp>
      <p:pic>
        <p:nvPicPr>
          <p:cNvPr id="4" name="Picture 3" descr="צבע כחול ורוד ילוב">
            <a:extLst>
              <a:ext uri="{FF2B5EF4-FFF2-40B4-BE49-F238E27FC236}">
                <a16:creationId xmlns:a16="http://schemas.microsoft.com/office/drawing/2014/main" id="{505A4FCB-40CB-86B2-14B6-81800723A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04" r="-2" b="-2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202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B58575-88C6-A3B3-4F83-6B53E337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9475"/>
            <a:ext cx="8886884" cy="953669"/>
          </a:xfrm>
        </p:spPr>
        <p:txBody>
          <a:bodyPr/>
          <a:lstStyle/>
          <a:p>
            <a:pPr algn="ctr"/>
            <a:r>
              <a:rPr lang="en-US" dirty="0" err="1"/>
              <a:t>Position:absolute</a:t>
            </a:r>
            <a:r>
              <a:rPr lang="en-US" dirty="0"/>
              <a:t>;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A2C6FAF-1D12-CF50-9D2C-7509C19295E1}"/>
              </a:ext>
            </a:extLst>
          </p:cNvPr>
          <p:cNvSpPr/>
          <p:nvPr/>
        </p:nvSpPr>
        <p:spPr>
          <a:xfrm>
            <a:off x="3847381" y="2147978"/>
            <a:ext cx="3700732" cy="2009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48166D6-1AC0-3355-7D54-E1D70DBF105D}"/>
              </a:ext>
            </a:extLst>
          </p:cNvPr>
          <p:cNvSpPr txBox="1"/>
          <p:nvPr/>
        </p:nvSpPr>
        <p:spPr>
          <a:xfrm>
            <a:off x="3678103" y="177864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2532E8B-A9ED-AB79-9387-43BE2EA175FC}"/>
              </a:ext>
            </a:extLst>
          </p:cNvPr>
          <p:cNvCxnSpPr/>
          <p:nvPr/>
        </p:nvCxnSpPr>
        <p:spPr>
          <a:xfrm>
            <a:off x="4994694" y="2147978"/>
            <a:ext cx="0" cy="7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67E6748-F2DA-2B6F-B3EE-ED26B7B4FEC4}"/>
              </a:ext>
            </a:extLst>
          </p:cNvPr>
          <p:cNvSpPr txBox="1"/>
          <p:nvPr/>
        </p:nvSpPr>
        <p:spPr>
          <a:xfrm>
            <a:off x="5010699" y="2325621"/>
            <a:ext cx="13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Top:200px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BD39851-3B8E-972D-1485-86255AC4B7B4}"/>
              </a:ext>
            </a:extLst>
          </p:cNvPr>
          <p:cNvCxnSpPr/>
          <p:nvPr/>
        </p:nvCxnSpPr>
        <p:spPr>
          <a:xfrm>
            <a:off x="3847380" y="2872596"/>
            <a:ext cx="114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5486076-9EDA-3998-557C-A99CC97869EB}"/>
              </a:ext>
            </a:extLst>
          </p:cNvPr>
          <p:cNvSpPr txBox="1"/>
          <p:nvPr/>
        </p:nvSpPr>
        <p:spPr>
          <a:xfrm>
            <a:off x="3730784" y="2928146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Left:200px</a:t>
            </a:r>
          </a:p>
        </p:txBody>
      </p:sp>
    </p:spTree>
    <p:extLst>
      <p:ext uri="{BB962C8B-B14F-4D97-AF65-F5344CB8AC3E}">
        <p14:creationId xmlns:p14="http://schemas.microsoft.com/office/powerpoint/2010/main" val="29092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294DB0-FBF4-70C7-CC13-9C10AA1A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B0BE89-4CC2-74E4-5BDA-08B5D065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022" y="2114439"/>
            <a:ext cx="6209820" cy="2716353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Block</a:t>
            </a:r>
            <a:r>
              <a:rPr lang="he-IL" dirty="0"/>
              <a:t> – מוסיפים לאלמנט פרמטרים של </a:t>
            </a:r>
            <a:r>
              <a:rPr lang="en-US" dirty="0"/>
              <a:t>box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en-US" dirty="0"/>
              <a:t>Inline</a:t>
            </a:r>
            <a:r>
              <a:rPr lang="he-IL" dirty="0"/>
              <a:t> – מסיר תכונות של </a:t>
            </a:r>
            <a:r>
              <a:rPr lang="en-US" dirty="0"/>
              <a:t>Box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en-US" dirty="0"/>
              <a:t>Inline-block</a:t>
            </a:r>
            <a:r>
              <a:rPr lang="he-IL" dirty="0"/>
              <a:t> : מוסיף תכונות של </a:t>
            </a:r>
            <a:r>
              <a:rPr lang="en-US" dirty="0"/>
              <a:t>Box</a:t>
            </a:r>
            <a:r>
              <a:rPr lang="he-IL" dirty="0"/>
              <a:t>, ללא ירידת שורה אחרי.</a:t>
            </a:r>
            <a:endParaRPr lang="en-US" dirty="0"/>
          </a:p>
          <a:p>
            <a:pPr algn="r" rtl="1"/>
            <a:r>
              <a:rPr lang="en-US" dirty="0"/>
              <a:t>None</a:t>
            </a:r>
            <a:r>
              <a:rPr lang="he-IL" dirty="0"/>
              <a:t> – מסתיר את האלמנט, ומפנה את המקום בדף.</a:t>
            </a:r>
            <a:endParaRPr lang="en-US" dirty="0"/>
          </a:p>
          <a:p>
            <a:pPr algn="r" rtl="1"/>
            <a:r>
              <a:rPr lang="en-US" dirty="0" err="1"/>
              <a:t>Visibility:hidden</a:t>
            </a:r>
            <a:r>
              <a:rPr lang="he-IL" dirty="0"/>
              <a:t> - מסתיר את האלמנט אבל משאיר אזור</a:t>
            </a:r>
            <a:br>
              <a:rPr lang="en-US" dirty="0"/>
            </a:br>
            <a:r>
              <a:rPr lang="he-IL" dirty="0"/>
              <a:t>ריק בדף.</a:t>
            </a:r>
            <a:endParaRPr lang="en-US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DB081B41-BE8B-D4B5-6221-525C5A1C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33821"/>
              </p:ext>
            </p:extLst>
          </p:nvPr>
        </p:nvGraphicFramePr>
        <p:xfrm>
          <a:off x="0" y="3505998"/>
          <a:ext cx="5429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970">
                  <a:extLst>
                    <a:ext uri="{9D8B030D-6E8A-4147-A177-3AD203B41FA5}">
                      <a16:colId xmlns:a16="http://schemas.microsoft.com/office/drawing/2014/main" val="3874623021"/>
                    </a:ext>
                  </a:extLst>
                </a:gridCol>
                <a:gridCol w="1085970">
                  <a:extLst>
                    <a:ext uri="{9D8B030D-6E8A-4147-A177-3AD203B41FA5}">
                      <a16:colId xmlns:a16="http://schemas.microsoft.com/office/drawing/2014/main" val="999527840"/>
                    </a:ext>
                  </a:extLst>
                </a:gridCol>
                <a:gridCol w="1085970">
                  <a:extLst>
                    <a:ext uri="{9D8B030D-6E8A-4147-A177-3AD203B41FA5}">
                      <a16:colId xmlns:a16="http://schemas.microsoft.com/office/drawing/2014/main" val="1633655759"/>
                    </a:ext>
                  </a:extLst>
                </a:gridCol>
                <a:gridCol w="1085970">
                  <a:extLst>
                    <a:ext uri="{9D8B030D-6E8A-4147-A177-3AD203B41FA5}">
                      <a16:colId xmlns:a16="http://schemas.microsoft.com/office/drawing/2014/main" val="581249935"/>
                    </a:ext>
                  </a:extLst>
                </a:gridCol>
                <a:gridCol w="1085970">
                  <a:extLst>
                    <a:ext uri="{9D8B030D-6E8A-4147-A177-3AD203B41FA5}">
                      <a16:colId xmlns:a16="http://schemas.microsoft.com/office/drawing/2014/main" val="345244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13153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139B4DD-37BF-8B67-30EB-07349933A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2040"/>
              </p:ext>
            </p:extLst>
          </p:nvPr>
        </p:nvGraphicFramePr>
        <p:xfrm>
          <a:off x="1086928" y="3505998"/>
          <a:ext cx="10821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36">
                  <a:extLst>
                    <a:ext uri="{9D8B030D-6E8A-4147-A177-3AD203B41FA5}">
                      <a16:colId xmlns:a16="http://schemas.microsoft.com/office/drawing/2014/main" val="28021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5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0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1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1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35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FECB3-9FCD-AADB-AA59-658437A0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Center it 3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209C4A4-9795-B1B9-77E4-44089CFAAA0C}"/>
              </a:ext>
            </a:extLst>
          </p:cNvPr>
          <p:cNvSpPr/>
          <p:nvPr/>
        </p:nvSpPr>
        <p:spPr>
          <a:xfrm>
            <a:off x="3674853" y="2889849"/>
            <a:ext cx="4433977" cy="2743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77076575-043B-7DEA-457C-CC930AD3905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891842" y="2889849"/>
            <a:ext cx="0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5394C2EA-5020-49A6-6BD4-59F6D12004C7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3674853" y="4261449"/>
            <a:ext cx="4433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CAA58361-A474-33B9-4177-5BE611725206}"/>
              </a:ext>
            </a:extLst>
          </p:cNvPr>
          <p:cNvGrpSpPr/>
          <p:nvPr/>
        </p:nvGrpSpPr>
        <p:grpSpPr>
          <a:xfrm>
            <a:off x="5633053" y="4002655"/>
            <a:ext cx="517585" cy="517585"/>
            <a:chOff x="5891841" y="4261449"/>
            <a:chExt cx="517585" cy="517585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18F85B8B-7D29-7537-6D46-0BA3DC1190E0}"/>
                </a:ext>
              </a:extLst>
            </p:cNvPr>
            <p:cNvSpPr/>
            <p:nvPr/>
          </p:nvSpPr>
          <p:spPr>
            <a:xfrm>
              <a:off x="5891841" y="4261449"/>
              <a:ext cx="517585" cy="51758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391E479B-7256-1197-D482-5D3AB4D8C875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6150633" y="4261449"/>
              <a:ext cx="1" cy="517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FF0009B1-8B24-C176-C36D-45D2C5D90C6F}"/>
                </a:ext>
              </a:extLst>
            </p:cNvPr>
            <p:cNvCxnSpPr>
              <a:stCxn id="10" idx="3"/>
              <a:endCxn id="10" idx="1"/>
            </p:cNvCxnSpPr>
            <p:nvPr/>
          </p:nvCxnSpPr>
          <p:spPr>
            <a:xfrm flipH="1">
              <a:off x="5891841" y="4520242"/>
              <a:ext cx="5175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4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A1A48E-54F3-8C5F-5938-66F818CA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374" y="260806"/>
            <a:ext cx="8886884" cy="805695"/>
          </a:xfrm>
        </p:spPr>
        <p:txBody>
          <a:bodyPr/>
          <a:lstStyle/>
          <a:p>
            <a:pPr algn="ctr"/>
            <a:r>
              <a:rPr lang="en-US" dirty="0"/>
              <a:t>asterisk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0F3C864-31FB-CD28-3DF6-F52737FEB975}"/>
              </a:ext>
            </a:extLst>
          </p:cNvPr>
          <p:cNvSpPr/>
          <p:nvPr/>
        </p:nvSpPr>
        <p:spPr>
          <a:xfrm>
            <a:off x="3444216" y="1958196"/>
            <a:ext cx="5029200" cy="2941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137F0BA-CB6C-21C1-5186-B7D35F5FB4DB}"/>
              </a:ext>
            </a:extLst>
          </p:cNvPr>
          <p:cNvSpPr/>
          <p:nvPr/>
        </p:nvSpPr>
        <p:spPr>
          <a:xfrm>
            <a:off x="3890513" y="2294626"/>
            <a:ext cx="1647645" cy="9920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2B51CB0-F170-55CE-98B3-9F93A9240CF2}"/>
              </a:ext>
            </a:extLst>
          </p:cNvPr>
          <p:cNvSpPr/>
          <p:nvPr/>
        </p:nvSpPr>
        <p:spPr>
          <a:xfrm>
            <a:off x="3976778" y="2376577"/>
            <a:ext cx="1466491" cy="8281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ED22255-71CE-CE77-D38B-87C3AB01A5FB}"/>
              </a:ext>
            </a:extLst>
          </p:cNvPr>
          <p:cNvSpPr txBox="1"/>
          <p:nvPr/>
        </p:nvSpPr>
        <p:spPr>
          <a:xfrm>
            <a:off x="4734086" y="586596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&lt;![if ie-6]&gt;</a:t>
            </a:r>
          </a:p>
        </p:txBody>
      </p:sp>
    </p:spTree>
    <p:extLst>
      <p:ext uri="{BB962C8B-B14F-4D97-AF65-F5344CB8AC3E}">
        <p14:creationId xmlns:p14="http://schemas.microsoft.com/office/powerpoint/2010/main" val="38834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85F61C-DCA2-4759-EFA1-F816EF9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F124A-9CE3-9E49-23BB-9D565790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חלון שמציג תוכן מאתר/מדף אחר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3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0965BA-D392-C86D-102B-993F56E7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04" y="86952"/>
            <a:ext cx="8886884" cy="953669"/>
          </a:xfrm>
        </p:spPr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C53080-190C-1B7E-276A-4DFC9BE3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הוסף לדף </a:t>
            </a:r>
            <a:r>
              <a:rPr lang="en-US" dirty="0" err="1"/>
              <a:t>FullPagePosition</a:t>
            </a:r>
            <a:r>
              <a:rPr lang="he-IL" dirty="0"/>
              <a:t> </a:t>
            </a:r>
          </a:p>
          <a:p>
            <a:pPr algn="r" rtl="1"/>
            <a:r>
              <a:rPr lang="en-US" dirty="0"/>
              <a:t>Footer</a:t>
            </a:r>
            <a:r>
              <a:rPr lang="he-IL" dirty="0"/>
              <a:t> – </a:t>
            </a:r>
          </a:p>
          <a:p>
            <a:pPr lvl="1" algn="r" rtl="1"/>
            <a:r>
              <a:rPr lang="he-IL" dirty="0"/>
              <a:t>בתוך ה- </a:t>
            </a:r>
            <a:r>
              <a:rPr lang="en-US" dirty="0"/>
              <a:t>footer</a:t>
            </a:r>
            <a:r>
              <a:rPr lang="he-IL" dirty="0"/>
              <a:t> הוסף מפה של </a:t>
            </a:r>
            <a:r>
              <a:rPr lang="en-US" dirty="0"/>
              <a:t>google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נסה להעביר את כל התוכן למרכז הדף – אתגר – לא למדנו!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0956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110</Words>
  <Application>Microsoft Office PowerPoint</Application>
  <PresentationFormat>מסך רחב</PresentationFormat>
  <Paragraphs>24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SwellVTI</vt:lpstr>
      <vt:lpstr>HTML</vt:lpstr>
      <vt:lpstr>Position:absolute;</vt:lpstr>
      <vt:lpstr>Display</vt:lpstr>
      <vt:lpstr>Center it 3</vt:lpstr>
      <vt:lpstr>asterisk</vt:lpstr>
      <vt:lpstr>Iframe</vt:lpstr>
      <vt:lpstr>ש.ב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Itamar Zukerman</dc:creator>
  <cp:lastModifiedBy>Itamar Zukerman</cp:lastModifiedBy>
  <cp:revision>1</cp:revision>
  <dcterms:created xsi:type="dcterms:W3CDTF">2023-12-18T15:32:26Z</dcterms:created>
  <dcterms:modified xsi:type="dcterms:W3CDTF">2023-12-18T19:20:56Z</dcterms:modified>
</cp:coreProperties>
</file>