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8" d="100"/>
          <a:sy n="38" d="100"/>
        </p:scale>
        <p:origin x="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3F3EE2AE-8E76-4A0F-9CEF-FA62BC11C893}"/>
    <pc:docChg chg="custSel addSld modSld addMainMaster delMainMaster">
      <pc:chgData name="Shlomo Daniel Gindi" userId="d9687d4a3e6bbdfd" providerId="LiveId" clId="{3F3EE2AE-8E76-4A0F-9CEF-FA62BC11C893}" dt="2023-12-18T17:23:17.074" v="292" actId="680"/>
      <pc:docMkLst>
        <pc:docMk/>
      </pc:docMkLst>
      <pc:sldChg chg="addSp modSp new mod setBg modClrScheme addAnim setClrOvrMap chgLayout">
        <pc:chgData name="Shlomo Daniel Gindi" userId="d9687d4a3e6bbdfd" providerId="LiveId" clId="{3F3EE2AE-8E76-4A0F-9CEF-FA62BC11C893}" dt="2023-12-18T15:50:45.232" v="19"/>
        <pc:sldMkLst>
          <pc:docMk/>
          <pc:sldMk cId="534621680" sldId="256"/>
        </pc:sldMkLst>
        <pc:spChg chg="mod">
          <ac:chgData name="Shlomo Daniel Gindi" userId="d9687d4a3e6bbdfd" providerId="LiveId" clId="{3F3EE2AE-8E76-4A0F-9CEF-FA62BC11C893}" dt="2023-12-18T15:50:45.226" v="18" actId="26606"/>
          <ac:spMkLst>
            <pc:docMk/>
            <pc:sldMk cId="534621680" sldId="256"/>
            <ac:spMk id="2" creationId="{7801A8D8-0A11-7745-25BD-D56C5693F567}"/>
          </ac:spMkLst>
        </pc:spChg>
        <pc:spChg chg="mod">
          <ac:chgData name="Shlomo Daniel Gindi" userId="d9687d4a3e6bbdfd" providerId="LiveId" clId="{3F3EE2AE-8E76-4A0F-9CEF-FA62BC11C893}" dt="2023-12-18T15:50:45.226" v="18" actId="26606"/>
          <ac:spMkLst>
            <pc:docMk/>
            <pc:sldMk cId="534621680" sldId="256"/>
            <ac:spMk id="3" creationId="{BAC50419-463A-45E9-F869-B13B768F3980}"/>
          </ac:spMkLst>
        </pc:spChg>
        <pc:spChg chg="add">
          <ac:chgData name="Shlomo Daniel Gindi" userId="d9687d4a3e6bbdfd" providerId="LiveId" clId="{3F3EE2AE-8E76-4A0F-9CEF-FA62BC11C893}" dt="2023-12-18T15:50:45.226" v="18" actId="26606"/>
          <ac:spMkLst>
            <pc:docMk/>
            <pc:sldMk cId="534621680" sldId="256"/>
            <ac:spMk id="9" creationId="{875485B9-8EE1-447A-9C08-F7D6B532A8CF}"/>
          </ac:spMkLst>
        </pc:spChg>
        <pc:spChg chg="add">
          <ac:chgData name="Shlomo Daniel Gindi" userId="d9687d4a3e6bbdfd" providerId="LiveId" clId="{3F3EE2AE-8E76-4A0F-9CEF-FA62BC11C893}" dt="2023-12-18T15:50:45.226" v="18" actId="26606"/>
          <ac:spMkLst>
            <pc:docMk/>
            <pc:sldMk cId="534621680" sldId="256"/>
            <ac:spMk id="11" creationId="{B963707F-B98C-4143-AFCF-D6B56C975C5A}"/>
          </ac:spMkLst>
        </pc:spChg>
        <pc:spChg chg="add">
          <ac:chgData name="Shlomo Daniel Gindi" userId="d9687d4a3e6bbdfd" providerId="LiveId" clId="{3F3EE2AE-8E76-4A0F-9CEF-FA62BC11C893}" dt="2023-12-18T15:50:45.226" v="18" actId="26606"/>
          <ac:spMkLst>
            <pc:docMk/>
            <pc:sldMk cId="534621680" sldId="256"/>
            <ac:spMk id="13" creationId="{88D2DFBB-460D-4ECB-BD76-509C99DAD65A}"/>
          </ac:spMkLst>
        </pc:spChg>
        <pc:picChg chg="add">
          <ac:chgData name="Shlomo Daniel Gindi" userId="d9687d4a3e6bbdfd" providerId="LiveId" clId="{3F3EE2AE-8E76-4A0F-9CEF-FA62BC11C893}" dt="2023-12-18T15:50:45.226" v="18" actId="26606"/>
          <ac:picMkLst>
            <pc:docMk/>
            <pc:sldMk cId="534621680" sldId="256"/>
            <ac:picMk id="4" creationId="{60AFC2E3-6C23-C33F-AAEA-265CBCE51261}"/>
          </ac:picMkLst>
        </pc:picChg>
      </pc:sldChg>
      <pc:sldChg chg="modSp new mod">
        <pc:chgData name="Shlomo Daniel Gindi" userId="d9687d4a3e6bbdfd" providerId="LiveId" clId="{3F3EE2AE-8E76-4A0F-9CEF-FA62BC11C893}" dt="2023-12-18T16:42:27.553" v="291" actId="20577"/>
        <pc:sldMkLst>
          <pc:docMk/>
          <pc:sldMk cId="2551089571" sldId="257"/>
        </pc:sldMkLst>
        <pc:spChg chg="mod">
          <ac:chgData name="Shlomo Daniel Gindi" userId="d9687d4a3e6bbdfd" providerId="LiveId" clId="{3F3EE2AE-8E76-4A0F-9CEF-FA62BC11C893}" dt="2023-12-18T16:17:19.849" v="30" actId="122"/>
          <ac:spMkLst>
            <pc:docMk/>
            <pc:sldMk cId="2551089571" sldId="257"/>
            <ac:spMk id="2" creationId="{DD047C49-1AC2-063D-2330-B1923D49401F}"/>
          </ac:spMkLst>
        </pc:spChg>
        <pc:spChg chg="mod">
          <ac:chgData name="Shlomo Daniel Gindi" userId="d9687d4a3e6bbdfd" providerId="LiveId" clId="{3F3EE2AE-8E76-4A0F-9CEF-FA62BC11C893}" dt="2023-12-18T16:42:27.553" v="291" actId="20577"/>
          <ac:spMkLst>
            <pc:docMk/>
            <pc:sldMk cId="2551089571" sldId="257"/>
            <ac:spMk id="3" creationId="{6379C6D1-5690-E212-CC52-B798650C475E}"/>
          </ac:spMkLst>
        </pc:spChg>
      </pc:sldChg>
      <pc:sldChg chg="new">
        <pc:chgData name="Shlomo Daniel Gindi" userId="d9687d4a3e6bbdfd" providerId="LiveId" clId="{3F3EE2AE-8E76-4A0F-9CEF-FA62BC11C893}" dt="2023-12-18T17:23:17.074" v="292" actId="680"/>
        <pc:sldMkLst>
          <pc:docMk/>
          <pc:sldMk cId="4002520351" sldId="258"/>
        </pc:sldMkLst>
      </pc:sldChg>
      <pc:sldMasterChg chg="del delSldLayout">
        <pc:chgData name="Shlomo Daniel Gindi" userId="d9687d4a3e6bbdfd" providerId="LiveId" clId="{3F3EE2AE-8E76-4A0F-9CEF-FA62BC11C893}" dt="2023-12-18T15:50:45.226" v="18" actId="26606"/>
        <pc:sldMasterMkLst>
          <pc:docMk/>
          <pc:sldMasterMk cId="1673165116" sldId="2147483648"/>
        </pc:sldMasterMkLst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2632951839" sldId="2147483649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4164290310" sldId="2147483650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4048464641" sldId="2147483651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2944789601" sldId="2147483652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2246614601" sldId="2147483653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2142949549" sldId="2147483654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3448372824" sldId="2147483655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3029452977" sldId="2147483656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3351741440" sldId="2147483657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1664881690" sldId="2147483658"/>
          </pc:sldLayoutMkLst>
        </pc:sldLayoutChg>
        <pc:sldLayoutChg chg="del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673165116" sldId="2147483648"/>
            <pc:sldLayoutMk cId="919211432" sldId="2147483659"/>
          </pc:sldLayoutMkLst>
        </pc:sldLayoutChg>
      </pc:sldMasterChg>
      <pc:sldMasterChg chg="add replId addSldLayout">
        <pc:chgData name="Shlomo Daniel Gindi" userId="d9687d4a3e6bbdfd" providerId="LiveId" clId="{3F3EE2AE-8E76-4A0F-9CEF-FA62BC11C893}" dt="2023-12-18T15:50:45.226" v="18" actId="26606"/>
        <pc:sldMasterMkLst>
          <pc:docMk/>
          <pc:sldMasterMk cId="1738471822" sldId="2147483660"/>
        </pc:sldMasterMkLst>
        <pc:sldLayoutChg chg="ad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1458955791" sldId="2147483661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580380618" sldId="2147483662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3760553198" sldId="2147483663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3926405665" sldId="2147483664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1301047076" sldId="2147483665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460149802" sldId="2147483666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4175685594" sldId="2147483667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2699726532" sldId="2147483668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1628992206" sldId="2147483669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593156767" sldId="2147483670"/>
          </pc:sldLayoutMkLst>
        </pc:sldLayoutChg>
        <pc:sldLayoutChg chg="add replId">
          <pc:chgData name="Shlomo Daniel Gindi" userId="d9687d4a3e6bbdfd" providerId="LiveId" clId="{3F3EE2AE-8E76-4A0F-9CEF-FA62BC11C893}" dt="2023-12-18T15:50:45.226" v="18" actId="26606"/>
          <pc:sldLayoutMkLst>
            <pc:docMk/>
            <pc:sldMasterMk cId="1738471822" sldId="2147483660"/>
            <pc:sldLayoutMk cId="198284568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5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4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kern="1200" cap="none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0AFC2E3-6C23-C33F-AAEA-265CBCE51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7" b="6983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801A8D8-0A11-7745-25BD-D56C5693F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HTML 18.12.2023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AC50419-463A-45E9-F869-B13B768F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endParaRPr lang="he-IL" sz="180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21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47C49-1AC2-063D-2330-B1923D49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DISPLAY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9C6D1-5690-E212-CC52-B798650C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– gives the </a:t>
            </a:r>
            <a:r>
              <a:rPr lang="en-US" dirty="0" err="1"/>
              <a:t>prameters</a:t>
            </a:r>
            <a:r>
              <a:rPr lang="en-US" dirty="0"/>
              <a:t> of a box</a:t>
            </a:r>
          </a:p>
          <a:p>
            <a:r>
              <a:rPr lang="en-US" dirty="0"/>
              <a:t>Inline – removes </a:t>
            </a:r>
            <a:r>
              <a:rPr lang="en-US" dirty="0" err="1"/>
              <a:t>thepramaters</a:t>
            </a:r>
            <a:r>
              <a:rPr lang="en-US" dirty="0"/>
              <a:t> of box</a:t>
            </a:r>
          </a:p>
          <a:p>
            <a:r>
              <a:rPr lang="en-US" dirty="0"/>
              <a:t>Inline-block –</a:t>
            </a:r>
          </a:p>
          <a:p>
            <a:r>
              <a:rPr lang="en-US" dirty="0"/>
              <a:t>None – hide the element and vacant the place in the page</a:t>
            </a:r>
          </a:p>
          <a:p>
            <a:r>
              <a:rPr lang="en-US" dirty="0" err="1"/>
              <a:t>Visabilty:hidden</a:t>
            </a:r>
            <a:r>
              <a:rPr lang="en-US" dirty="0"/>
              <a:t> – hide and save the place of the element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0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9667F-6E2B-0B39-2E48-6277EEAA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140B85-7B4E-3300-F890-DFB3A7A7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2520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Hadassah Friedlaender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Office PowerPoint</Application>
  <PresentationFormat>מסך רחב</PresentationFormat>
  <Paragraphs>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Calibri</vt:lpstr>
      <vt:lpstr>Hadassah Friedlaender</vt:lpstr>
      <vt:lpstr>Wingdings 2</vt:lpstr>
      <vt:lpstr>DividendVTI</vt:lpstr>
      <vt:lpstr>HTML 18.12.2023</vt:lpstr>
      <vt:lpstr>DISPLAY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18.12.2023</dc:title>
  <dc:creator>Shlomo Daniel Gindi</dc:creator>
  <cp:lastModifiedBy>Shlomo Daniel Gindi</cp:lastModifiedBy>
  <cp:revision>1</cp:revision>
  <dcterms:created xsi:type="dcterms:W3CDTF">2023-12-18T15:49:33Z</dcterms:created>
  <dcterms:modified xsi:type="dcterms:W3CDTF">2023-12-18T17:23:25Z</dcterms:modified>
</cp:coreProperties>
</file>