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7" r:id="rId2"/>
    <p:sldId id="378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397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0B"/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97481-8497-4462-846F-7E78B8C86530}" v="1" dt="2024-03-11T09:37:07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33997481-8497-4462-846F-7E78B8C86530}"/>
    <pc:docChg chg="modSld sldOrd">
      <pc:chgData name="Shlomo Daniel Gindi" userId="d9687d4a3e6bbdfd" providerId="LiveId" clId="{33997481-8497-4462-846F-7E78B8C86530}" dt="2024-03-11T09:37:07.490" v="1"/>
      <pc:docMkLst>
        <pc:docMk/>
      </pc:docMkLst>
      <pc:sldChg chg="ord">
        <pc:chgData name="Shlomo Daniel Gindi" userId="d9687d4a3e6bbdfd" providerId="LiveId" clId="{33997481-8497-4462-846F-7E78B8C86530}" dt="2024-03-11T09:37:07.490" v="1"/>
        <pc:sldMkLst>
          <pc:docMk/>
          <pc:sldMk cId="3659669671" sldId="3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34B1-CC2C-33F3-D782-609F109C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12EFC56-BFC6-190C-D74C-E75B4E7D5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25266BC-74EC-7788-6F5A-648779A59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905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02F2-D2D2-2F76-8E4B-DB76AC94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AE868BC-90AF-BF70-CE51-793391606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86A7D2E-C069-9C47-436A-897CCE40A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079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40E76-5D96-8C58-2D20-E05701D2C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5F91B6F-45E1-47BE-16E2-00FE7B43E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B5090ED-CC38-722D-2E48-B6705E1CC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63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CEBC2-13E7-DE8A-CD87-F024F9F7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2723BB7-44B1-B87E-F039-AB8AD6ED3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E93FDC9-1C45-332E-02E7-3D586C741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34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022E7-7DB4-C9B8-E5D5-E264ABCFA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6BEB8FF-CF83-A375-6BB1-199A00F48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E08646B-DB7F-562B-7E1F-97EF7F5B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30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64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992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60A13-45D7-F517-9693-FC2B20E9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20FFF94-9F36-78D1-DCB2-F0F36CCF0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52C1E80-5BFF-3064-12F1-D65F088FA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68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CA8C-2B6D-7657-B3C5-FA6D4B85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5E4F7FC-84B5-ADCF-C710-7859D1DBE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675A3BF-D470-4712-DAD4-2F0789FBB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42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872D-66B6-C6B6-DE0A-A31CE455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9528A8E-9FA3-67F2-3368-FB87FD83B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25F6500-94FD-6E4B-339D-0D1ECDEF0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40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43D3-8AAA-86BF-3072-B0034921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746FD0E-7563-A987-1C5F-2D3FEC117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8029E89-CE1F-33E4-F0E7-A4DBF14FE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8C1E-B2A6-D890-CF83-D1F8D7AA8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B905488-1D47-5C84-AFB3-3B6BC75FA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8579053-4796-2514-59D6-9C4E5408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44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5B0F-F4EF-E0CE-0FAA-7D0884BE7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038D9B3-3C90-EF43-8180-709A0A9CC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898B231-2BCD-82AB-AB8E-C836C2802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42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EBFFB-9900-BC41-6951-0BBE1FE0C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3172AD0-2264-661E-055E-ACDF79381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57355F02-2BB3-A643-CA1C-FE55BD506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9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11 מרץ, 2024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11 מרץ, 2024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11 מרץ, 2024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11 מרץ, 2024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11 מרץ, 2024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11 מרץ, 2024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HTML Welcome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11 מרץ, 2024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HTML Welcome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סיכום שיעור</a:t>
            </a: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282289" y="2702510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מרצה: אלישיב לרנר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F5E82C28-2891-32FB-29B1-E850BD0C64B4}"/>
              </a:ext>
            </a:extLst>
          </p:cNvPr>
          <p:cNvSpPr txBox="1"/>
          <p:nvPr/>
        </p:nvSpPr>
        <p:spPr>
          <a:xfrm>
            <a:off x="4282289" y="3283212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07/03/2024</a:t>
            </a:r>
            <a:endParaRPr sz="1400" b="0" i="0" u="none" strike="noStrike" cap="none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B0CC6-9EE8-F952-042B-D4814E40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6B90FFA-16AC-0C12-B13A-5E878B60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5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319D-C1B1-724D-E2B3-F5462D30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209AE1-8149-FA3B-D625-75F37328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70E87-549D-E459-1103-EE3929E37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696C4D4-EE73-C1E0-AE2D-272113510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6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C620-C6CB-4115-EB6C-B89B0511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EBC9F14-FCBD-A94D-E2A5-60A76CE2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6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AD364-99B5-432F-A80B-23D48823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EC51512-EE86-E42D-540A-C401BEF0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6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8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045D6B-CA5C-77B9-BE31-CF027C63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9"/>
            <a:ext cx="12192000" cy="6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06FC-6FC1-57CD-9A34-37BB1AEA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05E87B-310D-8E43-C69A-36D28AB8A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7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FEC2-0E3D-8C7A-8514-A94F563C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34B019C-79BD-778B-9DCD-2DD4822C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B218-6E8E-DA67-505B-F12B129B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E59700-0BB0-45A8-64E9-3EFB7FD6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0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5580C-FC7E-6B08-EB4B-7A733F9B6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ED9E52C-8157-58FF-7E7C-7EAD3F5F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3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586B7-FF1E-A57D-6B3A-FC3D6B89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57852B-5E11-5D7F-7C57-ABD36CE9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3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B6F4-5DBE-E7C5-C9FA-D78538E7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20CA11-A826-3356-6340-59CA16DA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3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7268-642A-6F31-C951-A71637697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2AD1DA8-3870-D2CF-F541-9802C339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34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revision>1</cp:revision>
  <dcterms:created xsi:type="dcterms:W3CDTF">2020-11-07T11:18:54Z</dcterms:created>
  <dcterms:modified xsi:type="dcterms:W3CDTF">2024-03-11T09:37:45Z</dcterms:modified>
</cp:coreProperties>
</file>