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87" r:id="rId2"/>
    <p:sldId id="378" r:id="rId3"/>
    <p:sldId id="389" r:id="rId4"/>
    <p:sldId id="397" r:id="rId5"/>
    <p:sldId id="398" r:id="rId6"/>
    <p:sldId id="399" r:id="rId7"/>
    <p:sldId id="409" r:id="rId8"/>
    <p:sldId id="400" r:id="rId9"/>
    <p:sldId id="401" r:id="rId10"/>
    <p:sldId id="402" r:id="rId11"/>
    <p:sldId id="403" r:id="rId12"/>
    <p:sldId id="404" r:id="rId13"/>
    <p:sldId id="405" r:id="rId14"/>
    <p:sldId id="406" r:id="rId15"/>
    <p:sldId id="396" r:id="rId16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860B"/>
    <a:srgbClr val="98FCA9"/>
    <a:srgbClr val="00FFFF"/>
    <a:srgbClr val="FFCC00"/>
    <a:srgbClr val="10D8E2"/>
    <a:srgbClr val="FF0066"/>
    <a:srgbClr val="092739"/>
    <a:srgbClr val="5EB3E6"/>
    <a:srgbClr val="2B5F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981DAE-14CD-43F0-BCCC-D5C33B49F8A5}" v="7" dt="2024-02-01T08:24:06.0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ללא סגנון, ללא רשת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810" autoAdjust="0"/>
    <p:restoredTop sz="94660"/>
  </p:normalViewPr>
  <p:slideViewPr>
    <p:cSldViewPr snapToGrid="0">
      <p:cViewPr varScale="1">
        <p:scale>
          <a:sx n="40" d="100"/>
          <a:sy n="40" d="100"/>
        </p:scale>
        <p:origin x="60" y="5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-779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אלישיב לרנר" userId="aa1bece3151c7d6c" providerId="LiveId" clId="{2CBF6D15-EF78-46DF-A6B2-A1EDF7DACDAC}"/>
    <pc:docChg chg="undo custSel addSld delSld modSld sldOrd">
      <pc:chgData name="אלישיב לרנר" userId="aa1bece3151c7d6c" providerId="LiveId" clId="{2CBF6D15-EF78-46DF-A6B2-A1EDF7DACDAC}" dt="2023-05-04T13:07:39.578" v="82" actId="47"/>
      <pc:docMkLst>
        <pc:docMk/>
      </pc:docMkLst>
      <pc:sldChg chg="modSp mod">
        <pc:chgData name="אלישיב לרנר" userId="aa1bece3151c7d6c" providerId="LiveId" clId="{2CBF6D15-EF78-46DF-A6B2-A1EDF7DACDAC}" dt="2023-05-04T05:50:25.221" v="6" actId="20577"/>
        <pc:sldMkLst>
          <pc:docMk/>
          <pc:sldMk cId="2088469233" sldId="387"/>
        </pc:sldMkLst>
        <pc:spChg chg="mod">
          <ac:chgData name="אלישיב לרנר" userId="aa1bece3151c7d6c" providerId="LiveId" clId="{2CBF6D15-EF78-46DF-A6B2-A1EDF7DACDAC}" dt="2023-05-04T05:50:25.221" v="6" actId="20577"/>
          <ac:spMkLst>
            <pc:docMk/>
            <pc:sldMk cId="2088469233" sldId="387"/>
            <ac:spMk id="9" creationId="{F5E82C28-2891-32FB-29B1-E850BD0C64B4}"/>
          </ac:spMkLst>
        </pc:spChg>
      </pc:sldChg>
      <pc:sldChg chg="addSp delSp modSp">
        <pc:chgData name="אלישיב לרנר" userId="aa1bece3151c7d6c" providerId="LiveId" clId="{2CBF6D15-EF78-46DF-A6B2-A1EDF7DACDAC}" dt="2023-05-04T05:50:45.582" v="20"/>
        <pc:sldMkLst>
          <pc:docMk/>
          <pc:sldMk cId="3198745690" sldId="389"/>
        </pc:sldMkLst>
        <pc:picChg chg="add mod">
          <ac:chgData name="אלישיב לרנר" userId="aa1bece3151c7d6c" providerId="LiveId" clId="{2CBF6D15-EF78-46DF-A6B2-A1EDF7DACDAC}" dt="2023-05-04T05:50:45.582" v="20"/>
          <ac:picMkLst>
            <pc:docMk/>
            <pc:sldMk cId="3198745690" sldId="389"/>
            <ac:picMk id="2" creationId="{240ADC73-2881-0691-6B4A-54ED30BF7527}"/>
          </ac:picMkLst>
        </pc:picChg>
        <pc:picChg chg="del">
          <ac:chgData name="אלישיב לרנר" userId="aa1bece3151c7d6c" providerId="LiveId" clId="{2CBF6D15-EF78-46DF-A6B2-A1EDF7DACDAC}" dt="2023-04-30T13:15:47.890" v="2" actId="478"/>
          <ac:picMkLst>
            <pc:docMk/>
            <pc:sldMk cId="3198745690" sldId="389"/>
            <ac:picMk id="2" creationId="{648176A0-0F1D-423E-BDF7-02BB6455E8FE}"/>
          </ac:picMkLst>
        </pc:picChg>
        <pc:picChg chg="add del mod">
          <ac:chgData name="אלישיב לרנר" userId="aa1bece3151c7d6c" providerId="LiveId" clId="{2CBF6D15-EF78-46DF-A6B2-A1EDF7DACDAC}" dt="2023-05-04T05:50:28.506" v="7" actId="478"/>
          <ac:picMkLst>
            <pc:docMk/>
            <pc:sldMk cId="3198745690" sldId="389"/>
            <ac:picMk id="1026" creationId="{662C0860-E551-91DD-C345-02A42D3E0252}"/>
          </ac:picMkLst>
        </pc:picChg>
      </pc:sldChg>
      <pc:sldChg chg="addSp modSp add">
        <pc:chgData name="אלישיב לרנר" userId="aa1bece3151c7d6c" providerId="LiveId" clId="{2CBF6D15-EF78-46DF-A6B2-A1EDF7DACDAC}" dt="2023-05-04T05:50:52.949" v="21"/>
        <pc:sldMkLst>
          <pc:docMk/>
          <pc:sldMk cId="3326539615" sldId="397"/>
        </pc:sldMkLst>
        <pc:picChg chg="add mod">
          <ac:chgData name="אלישיב לרנר" userId="aa1bece3151c7d6c" providerId="LiveId" clId="{2CBF6D15-EF78-46DF-A6B2-A1EDF7DACDAC}" dt="2023-05-04T05:50:52.949" v="21"/>
          <ac:picMkLst>
            <pc:docMk/>
            <pc:sldMk cId="3326539615" sldId="397"/>
            <ac:picMk id="2050" creationId="{603C5A3A-B433-8765-712A-4809F9E0ED92}"/>
          </ac:picMkLst>
        </pc:picChg>
      </pc:sldChg>
      <pc:sldChg chg="addSp modSp add">
        <pc:chgData name="אלישיב לרנר" userId="aa1bece3151c7d6c" providerId="LiveId" clId="{2CBF6D15-EF78-46DF-A6B2-A1EDF7DACDAC}" dt="2023-05-04T05:51:05.165" v="22"/>
        <pc:sldMkLst>
          <pc:docMk/>
          <pc:sldMk cId="3556790709" sldId="398"/>
        </pc:sldMkLst>
        <pc:picChg chg="add mod">
          <ac:chgData name="אלישיב לרנר" userId="aa1bece3151c7d6c" providerId="LiveId" clId="{2CBF6D15-EF78-46DF-A6B2-A1EDF7DACDAC}" dt="2023-05-04T05:51:05.165" v="22"/>
          <ac:picMkLst>
            <pc:docMk/>
            <pc:sldMk cId="3556790709" sldId="398"/>
            <ac:picMk id="3074" creationId="{94FE8254-DB16-E3E2-5BFE-EC24B8E52B28}"/>
          </ac:picMkLst>
        </pc:picChg>
      </pc:sldChg>
      <pc:sldChg chg="addSp modSp add">
        <pc:chgData name="אלישיב לרנר" userId="aa1bece3151c7d6c" providerId="LiveId" clId="{2CBF6D15-EF78-46DF-A6B2-A1EDF7DACDAC}" dt="2023-05-04T05:51:30.578" v="23"/>
        <pc:sldMkLst>
          <pc:docMk/>
          <pc:sldMk cId="1594853169" sldId="399"/>
        </pc:sldMkLst>
        <pc:picChg chg="add mod">
          <ac:chgData name="אלישיב לרנר" userId="aa1bece3151c7d6c" providerId="LiveId" clId="{2CBF6D15-EF78-46DF-A6B2-A1EDF7DACDAC}" dt="2023-05-04T05:51:30.578" v="23"/>
          <ac:picMkLst>
            <pc:docMk/>
            <pc:sldMk cId="1594853169" sldId="399"/>
            <ac:picMk id="4098" creationId="{657EDCD3-E0CB-B143-0DBA-2F8D103564F1}"/>
          </ac:picMkLst>
        </pc:picChg>
      </pc:sldChg>
      <pc:sldChg chg="addSp modSp add">
        <pc:chgData name="אלישיב לרנר" userId="aa1bece3151c7d6c" providerId="LiveId" clId="{2CBF6D15-EF78-46DF-A6B2-A1EDF7DACDAC}" dt="2023-05-04T05:51:55.617" v="24"/>
        <pc:sldMkLst>
          <pc:docMk/>
          <pc:sldMk cId="3985867399" sldId="400"/>
        </pc:sldMkLst>
        <pc:picChg chg="add mod">
          <ac:chgData name="אלישיב לרנר" userId="aa1bece3151c7d6c" providerId="LiveId" clId="{2CBF6D15-EF78-46DF-A6B2-A1EDF7DACDAC}" dt="2023-05-04T05:51:55.617" v="24"/>
          <ac:picMkLst>
            <pc:docMk/>
            <pc:sldMk cId="3985867399" sldId="400"/>
            <ac:picMk id="5122" creationId="{BBE1BDE7-FBE0-EE03-3DE3-07F4902A26BE}"/>
          </ac:picMkLst>
        </pc:picChg>
      </pc:sldChg>
      <pc:sldChg chg="addSp modSp add">
        <pc:chgData name="אלישיב לרנר" userId="aa1bece3151c7d6c" providerId="LiveId" clId="{2CBF6D15-EF78-46DF-A6B2-A1EDF7DACDAC}" dt="2023-05-04T05:51:59.142" v="25"/>
        <pc:sldMkLst>
          <pc:docMk/>
          <pc:sldMk cId="397723700" sldId="401"/>
        </pc:sldMkLst>
        <pc:picChg chg="add mod">
          <ac:chgData name="אלישיב לרנר" userId="aa1bece3151c7d6c" providerId="LiveId" clId="{2CBF6D15-EF78-46DF-A6B2-A1EDF7DACDAC}" dt="2023-05-04T05:51:59.142" v="25"/>
          <ac:picMkLst>
            <pc:docMk/>
            <pc:sldMk cId="397723700" sldId="401"/>
            <ac:picMk id="6146" creationId="{CA83CB7F-6CD1-9354-A875-7B05B6DF3194}"/>
          </ac:picMkLst>
        </pc:picChg>
      </pc:sldChg>
      <pc:sldChg chg="addSp modSp add">
        <pc:chgData name="אלישיב לרנר" userId="aa1bece3151c7d6c" providerId="LiveId" clId="{2CBF6D15-EF78-46DF-A6B2-A1EDF7DACDAC}" dt="2023-05-04T05:52:01.904" v="26"/>
        <pc:sldMkLst>
          <pc:docMk/>
          <pc:sldMk cId="2100887040" sldId="402"/>
        </pc:sldMkLst>
        <pc:picChg chg="add mod">
          <ac:chgData name="אלישיב לרנר" userId="aa1bece3151c7d6c" providerId="LiveId" clId="{2CBF6D15-EF78-46DF-A6B2-A1EDF7DACDAC}" dt="2023-05-04T05:52:01.904" v="26"/>
          <ac:picMkLst>
            <pc:docMk/>
            <pc:sldMk cId="2100887040" sldId="402"/>
            <ac:picMk id="7170" creationId="{20AA5876-C2DD-3548-42F1-2CB710CB97BB}"/>
          </ac:picMkLst>
        </pc:picChg>
      </pc:sldChg>
      <pc:sldChg chg="addSp modSp add">
        <pc:chgData name="אלישיב לרנר" userId="aa1bece3151c7d6c" providerId="LiveId" clId="{2CBF6D15-EF78-46DF-A6B2-A1EDF7DACDAC}" dt="2023-05-04T05:53:10.881" v="31"/>
        <pc:sldMkLst>
          <pc:docMk/>
          <pc:sldMk cId="2494191831" sldId="403"/>
        </pc:sldMkLst>
        <pc:picChg chg="add mod">
          <ac:chgData name="אלישיב לרנר" userId="aa1bece3151c7d6c" providerId="LiveId" clId="{2CBF6D15-EF78-46DF-A6B2-A1EDF7DACDAC}" dt="2023-05-04T05:53:10.881" v="31"/>
          <ac:picMkLst>
            <pc:docMk/>
            <pc:sldMk cId="2494191831" sldId="403"/>
            <ac:picMk id="9218" creationId="{0406550D-9827-DF15-3FEF-918E35F46A25}"/>
          </ac:picMkLst>
        </pc:picChg>
      </pc:sldChg>
      <pc:sldChg chg="addSp modSp add">
        <pc:chgData name="אלישיב לרנר" userId="aa1bece3151c7d6c" providerId="LiveId" clId="{2CBF6D15-EF78-46DF-A6B2-A1EDF7DACDAC}" dt="2023-05-04T05:53:15.794" v="32"/>
        <pc:sldMkLst>
          <pc:docMk/>
          <pc:sldMk cId="4086862816" sldId="404"/>
        </pc:sldMkLst>
        <pc:picChg chg="add mod">
          <ac:chgData name="אלישיב לרנר" userId="aa1bece3151c7d6c" providerId="LiveId" clId="{2CBF6D15-EF78-46DF-A6B2-A1EDF7DACDAC}" dt="2023-05-04T05:53:15.794" v="32"/>
          <ac:picMkLst>
            <pc:docMk/>
            <pc:sldMk cId="4086862816" sldId="404"/>
            <ac:picMk id="10242" creationId="{F3867FAE-9204-0B75-A41F-F3B6612DCA3A}"/>
          </ac:picMkLst>
        </pc:picChg>
      </pc:sldChg>
      <pc:sldChg chg="addSp modSp add">
        <pc:chgData name="אלישיב לרנר" userId="aa1bece3151c7d6c" providerId="LiveId" clId="{2CBF6D15-EF78-46DF-A6B2-A1EDF7DACDAC}" dt="2023-05-04T05:53:18.467" v="33"/>
        <pc:sldMkLst>
          <pc:docMk/>
          <pc:sldMk cId="1154033486" sldId="405"/>
        </pc:sldMkLst>
        <pc:picChg chg="add mod">
          <ac:chgData name="אלישיב לרנר" userId="aa1bece3151c7d6c" providerId="LiveId" clId="{2CBF6D15-EF78-46DF-A6B2-A1EDF7DACDAC}" dt="2023-05-04T05:53:18.467" v="33"/>
          <ac:picMkLst>
            <pc:docMk/>
            <pc:sldMk cId="1154033486" sldId="405"/>
            <ac:picMk id="11266" creationId="{4E3052A5-6788-2774-44A3-18336AD93BEB}"/>
          </ac:picMkLst>
        </pc:picChg>
      </pc:sldChg>
      <pc:sldChg chg="addSp modSp add">
        <pc:chgData name="אלישיב לרנר" userId="aa1bece3151c7d6c" providerId="LiveId" clId="{2CBF6D15-EF78-46DF-A6B2-A1EDF7DACDAC}" dt="2023-05-04T05:53:23.745" v="34"/>
        <pc:sldMkLst>
          <pc:docMk/>
          <pc:sldMk cId="218615000" sldId="406"/>
        </pc:sldMkLst>
        <pc:picChg chg="add mod">
          <ac:chgData name="אלישיב לרנר" userId="aa1bece3151c7d6c" providerId="LiveId" clId="{2CBF6D15-EF78-46DF-A6B2-A1EDF7DACDAC}" dt="2023-05-04T05:53:23.745" v="34"/>
          <ac:picMkLst>
            <pc:docMk/>
            <pc:sldMk cId="218615000" sldId="406"/>
            <ac:picMk id="12290" creationId="{3B19E163-401D-DAD9-4D30-9BDFCA595E1A}"/>
          </ac:picMkLst>
        </pc:picChg>
      </pc:sldChg>
      <pc:sldChg chg="addSp modSp add">
        <pc:chgData name="אלישיב לרנר" userId="aa1bece3151c7d6c" providerId="LiveId" clId="{2CBF6D15-EF78-46DF-A6B2-A1EDF7DACDAC}" dt="2023-05-04T05:53:31.662" v="35"/>
        <pc:sldMkLst>
          <pc:docMk/>
          <pc:sldMk cId="1985170983" sldId="407"/>
        </pc:sldMkLst>
        <pc:picChg chg="add mod">
          <ac:chgData name="אלישיב לרנר" userId="aa1bece3151c7d6c" providerId="LiveId" clId="{2CBF6D15-EF78-46DF-A6B2-A1EDF7DACDAC}" dt="2023-05-04T05:53:31.662" v="35"/>
          <ac:picMkLst>
            <pc:docMk/>
            <pc:sldMk cId="1985170983" sldId="407"/>
            <ac:picMk id="13314" creationId="{39928261-55E4-BD2C-CB8A-7BA87EA2B22F}"/>
          </ac:picMkLst>
        </pc:picChg>
      </pc:sldChg>
      <pc:sldChg chg="addSp modSp add">
        <pc:chgData name="אלישיב לרנר" userId="aa1bece3151c7d6c" providerId="LiveId" clId="{2CBF6D15-EF78-46DF-A6B2-A1EDF7DACDAC}" dt="2023-05-04T05:53:40.560" v="36"/>
        <pc:sldMkLst>
          <pc:docMk/>
          <pc:sldMk cId="2961888554" sldId="408"/>
        </pc:sldMkLst>
        <pc:picChg chg="add mod">
          <ac:chgData name="אלישיב לרנר" userId="aa1bece3151c7d6c" providerId="LiveId" clId="{2CBF6D15-EF78-46DF-A6B2-A1EDF7DACDAC}" dt="2023-05-04T05:53:40.560" v="36"/>
          <ac:picMkLst>
            <pc:docMk/>
            <pc:sldMk cId="2961888554" sldId="408"/>
            <ac:picMk id="14338" creationId="{680C325B-376C-8D50-838D-51B208828A4D}"/>
          </ac:picMkLst>
        </pc:picChg>
      </pc:sldChg>
      <pc:sldChg chg="addSp modSp add ord">
        <pc:chgData name="אלישיב לרנר" userId="aa1bece3151c7d6c" providerId="LiveId" clId="{2CBF6D15-EF78-46DF-A6B2-A1EDF7DACDAC}" dt="2023-05-04T05:52:59.210" v="30"/>
        <pc:sldMkLst>
          <pc:docMk/>
          <pc:sldMk cId="356713868" sldId="409"/>
        </pc:sldMkLst>
        <pc:picChg chg="add mod">
          <ac:chgData name="אלישיב לרנר" userId="aa1bece3151c7d6c" providerId="LiveId" clId="{2CBF6D15-EF78-46DF-A6B2-A1EDF7DACDAC}" dt="2023-05-04T05:52:59.210" v="30"/>
          <ac:picMkLst>
            <pc:docMk/>
            <pc:sldMk cId="356713868" sldId="409"/>
            <ac:picMk id="8194" creationId="{AF9F76EF-460A-3AD0-2BB5-AEBC4F5EFCC3}"/>
          </ac:picMkLst>
        </pc:picChg>
      </pc:sldChg>
      <pc:sldChg chg="addSp delSp modSp add del mod">
        <pc:chgData name="אלישיב לרנר" userId="aa1bece3151c7d6c" providerId="LiveId" clId="{2CBF6D15-EF78-46DF-A6B2-A1EDF7DACDAC}" dt="2023-05-04T13:07:00.189" v="78" actId="47"/>
        <pc:sldMkLst>
          <pc:docMk/>
          <pc:sldMk cId="2040769011" sldId="410"/>
        </pc:sldMkLst>
        <pc:spChg chg="add del mod">
          <ac:chgData name="אלישיב לרנר" userId="aa1bece3151c7d6c" providerId="LiveId" clId="{2CBF6D15-EF78-46DF-A6B2-A1EDF7DACDAC}" dt="2023-05-04T13:06:12.865" v="50" actId="22"/>
          <ac:spMkLst>
            <pc:docMk/>
            <pc:sldMk cId="2040769011" sldId="410"/>
            <ac:spMk id="3" creationId="{38737825-2E0C-D042-4601-B08D4ADF5324}"/>
          </ac:spMkLst>
        </pc:spChg>
        <pc:picChg chg="del">
          <ac:chgData name="אלישיב לרנר" userId="aa1bece3151c7d6c" providerId="LiveId" clId="{2CBF6D15-EF78-46DF-A6B2-A1EDF7DACDAC}" dt="2023-05-04T12:45:51.263" v="38" actId="478"/>
          <ac:picMkLst>
            <pc:docMk/>
            <pc:sldMk cId="2040769011" sldId="410"/>
            <ac:picMk id="14338" creationId="{680C325B-376C-8D50-838D-51B208828A4D}"/>
          </ac:picMkLst>
        </pc:picChg>
        <pc:picChg chg="add mod">
          <ac:chgData name="אלישיב לרנר" userId="aa1bece3151c7d6c" providerId="LiveId" clId="{2CBF6D15-EF78-46DF-A6B2-A1EDF7DACDAC}" dt="2023-05-04T13:06:25.879" v="71"/>
          <ac:picMkLst>
            <pc:docMk/>
            <pc:sldMk cId="2040769011" sldId="410"/>
            <ac:picMk id="35842" creationId="{CA448BEB-7705-7580-019C-446CAA7955B7}"/>
          </ac:picMkLst>
        </pc:picChg>
      </pc:sldChg>
      <pc:sldChg chg="addSp modSp add del">
        <pc:chgData name="אלישיב לרנר" userId="aa1bece3151c7d6c" providerId="LiveId" clId="{2CBF6D15-EF78-46DF-A6B2-A1EDF7DACDAC}" dt="2023-05-04T13:07:00.935" v="79" actId="47"/>
        <pc:sldMkLst>
          <pc:docMk/>
          <pc:sldMk cId="305261587" sldId="411"/>
        </pc:sldMkLst>
        <pc:picChg chg="add mod">
          <ac:chgData name="אלישיב לרנר" userId="aa1bece3151c7d6c" providerId="LiveId" clId="{2CBF6D15-EF78-46DF-A6B2-A1EDF7DACDAC}" dt="2023-05-04T13:06:28.977" v="72"/>
          <ac:picMkLst>
            <pc:docMk/>
            <pc:sldMk cId="305261587" sldId="411"/>
            <ac:picMk id="34818" creationId="{12BBE186-0672-073B-1D79-E07CDC8CA041}"/>
          </ac:picMkLst>
        </pc:picChg>
      </pc:sldChg>
      <pc:sldChg chg="addSp modSp add del">
        <pc:chgData name="אלישיב לרנר" userId="aa1bece3151c7d6c" providerId="LiveId" clId="{2CBF6D15-EF78-46DF-A6B2-A1EDF7DACDAC}" dt="2023-05-04T13:07:01.409" v="80" actId="47"/>
        <pc:sldMkLst>
          <pc:docMk/>
          <pc:sldMk cId="502719797" sldId="412"/>
        </pc:sldMkLst>
        <pc:picChg chg="add mod">
          <ac:chgData name="אלישיב לרנר" userId="aa1bece3151c7d6c" providerId="LiveId" clId="{2CBF6D15-EF78-46DF-A6B2-A1EDF7DACDAC}" dt="2023-05-04T13:06:36.314" v="73"/>
          <ac:picMkLst>
            <pc:docMk/>
            <pc:sldMk cId="502719797" sldId="412"/>
            <ac:picMk id="33794" creationId="{5236ACBF-DD86-37C9-95D8-D95D3295801F}"/>
          </ac:picMkLst>
        </pc:picChg>
      </pc:sldChg>
      <pc:sldChg chg="addSp modSp add del">
        <pc:chgData name="אלישיב לרנר" userId="aa1bece3151c7d6c" providerId="LiveId" clId="{2CBF6D15-EF78-46DF-A6B2-A1EDF7DACDAC}" dt="2023-05-04T13:07:01.962" v="81" actId="47"/>
        <pc:sldMkLst>
          <pc:docMk/>
          <pc:sldMk cId="2882368476" sldId="413"/>
        </pc:sldMkLst>
        <pc:picChg chg="add mod">
          <ac:chgData name="אלישיב לרנר" userId="aa1bece3151c7d6c" providerId="LiveId" clId="{2CBF6D15-EF78-46DF-A6B2-A1EDF7DACDAC}" dt="2023-05-04T13:06:39.846" v="74"/>
          <ac:picMkLst>
            <pc:docMk/>
            <pc:sldMk cId="2882368476" sldId="413"/>
            <ac:picMk id="32770" creationId="{ACA6CAC3-6327-A463-E41A-E1C6634B844D}"/>
          </ac:picMkLst>
        </pc:picChg>
      </pc:sldChg>
      <pc:sldChg chg="addSp modSp add del">
        <pc:chgData name="אלישיב לרנר" userId="aa1bece3151c7d6c" providerId="LiveId" clId="{2CBF6D15-EF78-46DF-A6B2-A1EDF7DACDAC}" dt="2023-05-04T13:06:57.824" v="76" actId="47"/>
        <pc:sldMkLst>
          <pc:docMk/>
          <pc:sldMk cId="3228474467" sldId="414"/>
        </pc:sldMkLst>
        <pc:picChg chg="add mod">
          <ac:chgData name="אלישיב לרנר" userId="aa1bece3151c7d6c" providerId="LiveId" clId="{2CBF6D15-EF78-46DF-A6B2-A1EDF7DACDAC}" dt="2023-05-04T13:06:43.318" v="75"/>
          <ac:picMkLst>
            <pc:docMk/>
            <pc:sldMk cId="3228474467" sldId="414"/>
            <ac:picMk id="31746" creationId="{946F2BED-2367-5806-D316-294FF2CA58F3}"/>
          </ac:picMkLst>
        </pc:picChg>
      </pc:sldChg>
      <pc:sldChg chg="add del">
        <pc:chgData name="אלישיב לרנר" userId="aa1bece3151c7d6c" providerId="LiveId" clId="{2CBF6D15-EF78-46DF-A6B2-A1EDF7DACDAC}" dt="2023-05-04T13:06:57.985" v="77" actId="47"/>
        <pc:sldMkLst>
          <pc:docMk/>
          <pc:sldMk cId="3831091011" sldId="415"/>
        </pc:sldMkLst>
      </pc:sldChg>
      <pc:sldChg chg="add del">
        <pc:chgData name="אלישיב לרנר" userId="aa1bece3151c7d6c" providerId="LiveId" clId="{2CBF6D15-EF78-46DF-A6B2-A1EDF7DACDAC}" dt="2023-05-04T13:07:39.578" v="82" actId="47"/>
        <pc:sldMkLst>
          <pc:docMk/>
          <pc:sldMk cId="1778543538" sldId="416"/>
        </pc:sldMkLst>
      </pc:sldChg>
      <pc:sldChg chg="add del">
        <pc:chgData name="אלישיב לרנר" userId="aa1bece3151c7d6c" providerId="LiveId" clId="{2CBF6D15-EF78-46DF-A6B2-A1EDF7DACDAC}" dt="2023-05-04T13:07:39.578" v="82" actId="47"/>
        <pc:sldMkLst>
          <pc:docMk/>
          <pc:sldMk cId="3136859898" sldId="417"/>
        </pc:sldMkLst>
      </pc:sldChg>
      <pc:sldChg chg="add del">
        <pc:chgData name="אלישיב לרנר" userId="aa1bece3151c7d6c" providerId="LiveId" clId="{2CBF6D15-EF78-46DF-A6B2-A1EDF7DACDAC}" dt="2023-05-04T13:07:39.578" v="82" actId="47"/>
        <pc:sldMkLst>
          <pc:docMk/>
          <pc:sldMk cId="3399097609" sldId="418"/>
        </pc:sldMkLst>
      </pc:sldChg>
      <pc:sldChg chg="add del">
        <pc:chgData name="אלישיב לרנר" userId="aa1bece3151c7d6c" providerId="LiveId" clId="{2CBF6D15-EF78-46DF-A6B2-A1EDF7DACDAC}" dt="2023-05-04T13:07:39.578" v="82" actId="47"/>
        <pc:sldMkLst>
          <pc:docMk/>
          <pc:sldMk cId="1300170600" sldId="419"/>
        </pc:sldMkLst>
      </pc:sldChg>
      <pc:sldChg chg="add del">
        <pc:chgData name="אלישיב לרנר" userId="aa1bece3151c7d6c" providerId="LiveId" clId="{2CBF6D15-EF78-46DF-A6B2-A1EDF7DACDAC}" dt="2023-05-04T13:07:39.578" v="82" actId="47"/>
        <pc:sldMkLst>
          <pc:docMk/>
          <pc:sldMk cId="2025464269" sldId="420"/>
        </pc:sldMkLst>
      </pc:sldChg>
      <pc:sldChg chg="add del">
        <pc:chgData name="אלישיב לרנר" userId="aa1bece3151c7d6c" providerId="LiveId" clId="{2CBF6D15-EF78-46DF-A6B2-A1EDF7DACDAC}" dt="2023-05-04T13:07:39.578" v="82" actId="47"/>
        <pc:sldMkLst>
          <pc:docMk/>
          <pc:sldMk cId="2331001171" sldId="421"/>
        </pc:sldMkLst>
      </pc:sldChg>
      <pc:sldChg chg="add del">
        <pc:chgData name="אלישיב לרנר" userId="aa1bece3151c7d6c" providerId="LiveId" clId="{2CBF6D15-EF78-46DF-A6B2-A1EDF7DACDAC}" dt="2023-05-04T13:07:39.578" v="82" actId="47"/>
        <pc:sldMkLst>
          <pc:docMk/>
          <pc:sldMk cId="709135344" sldId="422"/>
        </pc:sldMkLst>
      </pc:sldChg>
      <pc:sldChg chg="add del">
        <pc:chgData name="אלישיב לרנר" userId="aa1bece3151c7d6c" providerId="LiveId" clId="{2CBF6D15-EF78-46DF-A6B2-A1EDF7DACDAC}" dt="2023-05-04T13:07:39.578" v="82" actId="47"/>
        <pc:sldMkLst>
          <pc:docMk/>
          <pc:sldMk cId="3735415657" sldId="423"/>
        </pc:sldMkLst>
      </pc:sldChg>
      <pc:sldChg chg="add del">
        <pc:chgData name="אלישיב לרנר" userId="aa1bece3151c7d6c" providerId="LiveId" clId="{2CBF6D15-EF78-46DF-A6B2-A1EDF7DACDAC}" dt="2023-05-04T13:07:39.578" v="82" actId="47"/>
        <pc:sldMkLst>
          <pc:docMk/>
          <pc:sldMk cId="1561968043" sldId="424"/>
        </pc:sldMkLst>
      </pc:sldChg>
      <pc:sldChg chg="add del">
        <pc:chgData name="אלישיב לרנר" userId="aa1bece3151c7d6c" providerId="LiveId" clId="{2CBF6D15-EF78-46DF-A6B2-A1EDF7DACDAC}" dt="2023-05-04T13:07:39.578" v="82" actId="47"/>
        <pc:sldMkLst>
          <pc:docMk/>
          <pc:sldMk cId="244958048" sldId="425"/>
        </pc:sldMkLst>
      </pc:sldChg>
      <pc:sldChg chg="add del">
        <pc:chgData name="אלישיב לרנר" userId="aa1bece3151c7d6c" providerId="LiveId" clId="{2CBF6D15-EF78-46DF-A6B2-A1EDF7DACDAC}" dt="2023-05-04T13:07:39.578" v="82" actId="47"/>
        <pc:sldMkLst>
          <pc:docMk/>
          <pc:sldMk cId="1568331823" sldId="426"/>
        </pc:sldMkLst>
      </pc:sldChg>
      <pc:sldChg chg="add del">
        <pc:chgData name="אלישיב לרנר" userId="aa1bece3151c7d6c" providerId="LiveId" clId="{2CBF6D15-EF78-46DF-A6B2-A1EDF7DACDAC}" dt="2023-05-04T13:07:39.578" v="82" actId="47"/>
        <pc:sldMkLst>
          <pc:docMk/>
          <pc:sldMk cId="230385815" sldId="427"/>
        </pc:sldMkLst>
      </pc:sldChg>
      <pc:sldChg chg="add del">
        <pc:chgData name="אלישיב לרנר" userId="aa1bece3151c7d6c" providerId="LiveId" clId="{2CBF6D15-EF78-46DF-A6B2-A1EDF7DACDAC}" dt="2023-05-04T13:07:39.578" v="82" actId="47"/>
        <pc:sldMkLst>
          <pc:docMk/>
          <pc:sldMk cId="747458070" sldId="428"/>
        </pc:sldMkLst>
      </pc:sldChg>
      <pc:sldChg chg="add del">
        <pc:chgData name="אלישיב לרנר" userId="aa1bece3151c7d6c" providerId="LiveId" clId="{2CBF6D15-EF78-46DF-A6B2-A1EDF7DACDAC}" dt="2023-05-04T13:07:39.578" v="82" actId="47"/>
        <pc:sldMkLst>
          <pc:docMk/>
          <pc:sldMk cId="3321169361" sldId="429"/>
        </pc:sldMkLst>
      </pc:sldChg>
      <pc:sldChg chg="add del">
        <pc:chgData name="אלישיב לרנר" userId="aa1bece3151c7d6c" providerId="LiveId" clId="{2CBF6D15-EF78-46DF-A6B2-A1EDF7DACDAC}" dt="2023-05-04T13:07:39.578" v="82" actId="47"/>
        <pc:sldMkLst>
          <pc:docMk/>
          <pc:sldMk cId="2610362657" sldId="430"/>
        </pc:sldMkLst>
      </pc:sldChg>
    </pc:docChg>
  </pc:docChgLst>
  <pc:docChgLst>
    <pc:chgData name="Shlomo Daniel Gindi" userId="d9687d4a3e6bbdfd" providerId="LiveId" clId="{61981DAE-14CD-43F0-BCCC-D5C33B49F8A5}"/>
    <pc:docChg chg="modSld">
      <pc:chgData name="Shlomo Daniel Gindi" userId="d9687d4a3e6bbdfd" providerId="LiveId" clId="{61981DAE-14CD-43F0-BCCC-D5C33B49F8A5}" dt="2024-02-01T08:24:06.050" v="6" actId="1076"/>
      <pc:docMkLst>
        <pc:docMk/>
      </pc:docMkLst>
      <pc:sldChg chg="addSp delSp modSp">
        <pc:chgData name="Shlomo Daniel Gindi" userId="d9687d4a3e6bbdfd" providerId="LiveId" clId="{61981DAE-14CD-43F0-BCCC-D5C33B49F8A5}" dt="2024-02-01T08:23:32.683" v="3" actId="478"/>
        <pc:sldMkLst>
          <pc:docMk/>
          <pc:sldMk cId="2494191831" sldId="403"/>
        </pc:sldMkLst>
        <pc:picChg chg="add del mod">
          <ac:chgData name="Shlomo Daniel Gindi" userId="d9687d4a3e6bbdfd" providerId="LiveId" clId="{61981DAE-14CD-43F0-BCCC-D5C33B49F8A5}" dt="2024-02-01T08:23:32.683" v="3" actId="478"/>
          <ac:picMkLst>
            <pc:docMk/>
            <pc:sldMk cId="2494191831" sldId="403"/>
            <ac:picMk id="2" creationId="{FED6224D-D7F6-DC98-86B5-622C41DF6C32}"/>
          </ac:picMkLst>
        </pc:picChg>
      </pc:sldChg>
      <pc:sldChg chg="modSp">
        <pc:chgData name="Shlomo Daniel Gindi" userId="d9687d4a3e6bbdfd" providerId="LiveId" clId="{61981DAE-14CD-43F0-BCCC-D5C33B49F8A5}" dt="2024-02-01T08:24:06.050" v="6" actId="1076"/>
        <pc:sldMkLst>
          <pc:docMk/>
          <pc:sldMk cId="4086862816" sldId="404"/>
        </pc:sldMkLst>
        <pc:picChg chg="mod">
          <ac:chgData name="Shlomo Daniel Gindi" userId="d9687d4a3e6bbdfd" providerId="LiveId" clId="{61981DAE-14CD-43F0-BCCC-D5C33B49F8A5}" dt="2024-02-01T08:24:06.050" v="6" actId="1076"/>
          <ac:picMkLst>
            <pc:docMk/>
            <pc:sldMk cId="4086862816" sldId="404"/>
            <ac:picMk id="10242" creationId="{F3867FAE-9204-0B75-A41F-F3B6612DCA3A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 dirty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AD0F2ADE-F041-4B1C-B374-8C0D473C07EF}" type="datetimeFigureOut">
              <a:rPr lang="he-IL" smtClean="0"/>
              <a:t>כ"ב/שבט/תשפ"ד</a:t>
            </a:fld>
            <a:endParaRPr lang="he-IL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20E150B4-91C6-4834-AE42-4B9509E1EE7A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426791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 dirty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94504623-77D1-49D1-B30C-D59F893B54F8}" type="datetimeFigureOut">
              <a:rPr lang="he-IL" smtClean="0"/>
              <a:t>כ"ב/שבט/תשפ"ד</a:t>
            </a:fld>
            <a:endParaRPr lang="he-IL" dirty="0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 dirty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7C17DAF2-EC7D-4254-A04F-C1EFF6A4A2FE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3802357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638769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15754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21874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92762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637431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225930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00691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69929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94095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29737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57351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48573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55462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024511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81283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A8B1-3207-4015-8523-4D5AD45FD999}" type="datetime9">
              <a:rPr lang="he-IL" smtClean="0"/>
              <a:t>1 פברואר, 2024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HTML Welcome</a:t>
            </a:r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37DE-FC0E-4EF2-99A0-F9AACF33586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79238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CB1D-FBDC-4A45-9448-0967144F0F81}" type="datetime9">
              <a:rPr lang="he-IL" smtClean="0"/>
              <a:t>1 פברואר, 2024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HTML Welcome</a:t>
            </a:r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37DE-FC0E-4EF2-99A0-F9AACF33586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01694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9D3C-B212-4735-B4D5-4B81724A649A}" type="datetime9">
              <a:rPr lang="he-IL" smtClean="0"/>
              <a:t>1 פברואר, 2024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HTML Welcome</a:t>
            </a:r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37DE-FC0E-4EF2-99A0-F9AACF33586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32039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A15F-0B3B-4D09-86AC-0B12B61950F9}" type="datetime9">
              <a:rPr lang="he-IL" smtClean="0"/>
              <a:t>1 פברואר, 2024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HTML Welcome</a:t>
            </a:r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37DE-FC0E-4EF2-99A0-F9AACF33586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62038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0D29-50F6-47A5-AA69-833C5A3D91FB}" type="datetime9">
              <a:rPr lang="he-IL" smtClean="0"/>
              <a:t>1 פברואר, 2024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HTML Welcome</a:t>
            </a:r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37DE-FC0E-4EF2-99A0-F9AACF33586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14255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9C3B-437E-4E67-B05B-9F48FAD8A408}" type="datetime9">
              <a:rPr lang="he-IL" smtClean="0"/>
              <a:t>1 פברואר, 2024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HTML Welcome</a:t>
            </a:r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37DE-FC0E-4EF2-99A0-F9AACF33586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76976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F5F1-3E0D-40F1-82F9-7B156F3F7453}" type="datetime9">
              <a:rPr lang="he-IL" smtClean="0"/>
              <a:t>1 פברואר, 2024</a:t>
            </a:fld>
            <a:endParaRPr lang="he-IL" dirty="0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HTML Welcome</a:t>
            </a:r>
            <a:endParaRPr lang="he-IL" dirty="0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37DE-FC0E-4EF2-99A0-F9AACF33586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17060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5B58A-1B9E-44FE-A41B-DF8F21E0C054}" type="datetime9">
              <a:rPr lang="he-IL" smtClean="0"/>
              <a:t>1 פברואר, 2024</a:t>
            </a:fld>
            <a:endParaRPr lang="he-IL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HTML Welcome</a:t>
            </a:r>
            <a:endParaRPr lang="he-IL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37DE-FC0E-4EF2-99A0-F9AACF33586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7563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CEF63-5697-4823-823D-E9AA4968BBE2}" type="datetime9">
              <a:rPr lang="he-IL" smtClean="0"/>
              <a:t>1 פברואר, 2024</a:t>
            </a:fld>
            <a:endParaRPr lang="he-IL" dirty="0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HTML Welcome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37DE-FC0E-4EF2-99A0-F9AACF33586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73046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E936F-6205-4D62-B2DA-C40B13F22538}" type="datetime9">
              <a:rPr lang="he-IL" smtClean="0"/>
              <a:t>1 פברואר, 2024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HTML Welcome</a:t>
            </a:r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37DE-FC0E-4EF2-99A0-F9AACF33586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22367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E3B1-3326-4254-A76B-985D67F45BA8}" type="datetime9">
              <a:rPr lang="he-IL" smtClean="0"/>
              <a:t>1 פברואר, 2024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HTML Welcome</a:t>
            </a:r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37DE-FC0E-4EF2-99A0-F9AACF33586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06925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28B04-E9A6-4C34-9A2A-B75C64694E04}" type="datetime9">
              <a:rPr lang="he-IL" smtClean="0"/>
              <a:t>1 פברואר, 2024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HTML Welcome</a:t>
            </a:r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A37DE-FC0E-4EF2-99A0-F9AACF33586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65790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קבוצה 5"/>
          <p:cNvGrpSpPr/>
          <p:nvPr/>
        </p:nvGrpSpPr>
        <p:grpSpPr>
          <a:xfrm>
            <a:off x="147320" y="6560970"/>
            <a:ext cx="2177543" cy="230832"/>
            <a:chOff x="320040" y="6596530"/>
            <a:chExt cx="2177543" cy="230832"/>
          </a:xfrm>
        </p:grpSpPr>
        <p:pic>
          <p:nvPicPr>
            <p:cNvPr id="7" name="תמונה 6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" y="6627922"/>
              <a:ext cx="833663" cy="143173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1153703" y="6596530"/>
              <a:ext cx="1343880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900" dirty="0">
                  <a:solidFill>
                    <a:schemeClr val="bg1"/>
                  </a:solidFill>
                  <a:latin typeface="Heebo" pitchFamily="2" charset="-79"/>
                  <a:cs typeface="Heebo" pitchFamily="2" charset="-79"/>
                </a:rPr>
                <a:t>כל הזכויות שמורות  ©</a:t>
              </a:r>
            </a:p>
          </p:txBody>
        </p:sp>
      </p:grpSp>
      <p:pic>
        <p:nvPicPr>
          <p:cNvPr id="3" name="תמונה 2">
            <a:extLst>
              <a:ext uri="{FF2B5EF4-FFF2-40B4-BE49-F238E27FC236}">
                <a16:creationId xmlns:a16="http://schemas.microsoft.com/office/drawing/2014/main" id="{E58E9A94-BFB0-A9D4-3159-5B76AF850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06" y="0"/>
            <a:ext cx="12156987" cy="6858000"/>
          </a:xfrm>
          <a:prstGeom prst="rect">
            <a:avLst/>
          </a:prstGeom>
        </p:spPr>
      </p:pic>
      <p:sp>
        <p:nvSpPr>
          <p:cNvPr id="4" name="TextBox 4">
            <a:extLst>
              <a:ext uri="{FF2B5EF4-FFF2-40B4-BE49-F238E27FC236}">
                <a16:creationId xmlns:a16="http://schemas.microsoft.com/office/drawing/2014/main" id="{B4E90B8D-67FC-FE73-CE1D-A2D47F386EE7}"/>
              </a:ext>
            </a:extLst>
          </p:cNvPr>
          <p:cNvSpPr txBox="1"/>
          <p:nvPr/>
        </p:nvSpPr>
        <p:spPr>
          <a:xfrm>
            <a:off x="3391246" y="2060396"/>
            <a:ext cx="5104361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4800" b="1" dirty="0">
                <a:solidFill>
                  <a:srgbClr val="002060"/>
                </a:solidFill>
                <a:latin typeface="Heebo" pitchFamily="2" charset="-79"/>
                <a:cs typeface="Heebo" pitchFamily="2" charset="-79"/>
              </a:rPr>
              <a:t>סיכום שיעור</a:t>
            </a:r>
          </a:p>
        </p:txBody>
      </p:sp>
      <p:sp>
        <p:nvSpPr>
          <p:cNvPr id="5" name="Google Shape;100;p1">
            <a:extLst>
              <a:ext uri="{FF2B5EF4-FFF2-40B4-BE49-F238E27FC236}">
                <a16:creationId xmlns:a16="http://schemas.microsoft.com/office/drawing/2014/main" id="{53C7959B-3B31-0F14-05E7-DA90CA088DA8}"/>
              </a:ext>
            </a:extLst>
          </p:cNvPr>
          <p:cNvSpPr txBox="1"/>
          <p:nvPr/>
        </p:nvSpPr>
        <p:spPr>
          <a:xfrm>
            <a:off x="4282289" y="2702510"/>
            <a:ext cx="332227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he-IL" sz="2000" b="1" i="0" u="none" strike="noStrike" cap="none" dirty="0">
                <a:solidFill>
                  <a:srgbClr val="10D8E2"/>
                </a:solidFill>
                <a:latin typeface="Heebo"/>
                <a:ea typeface="Heebo"/>
                <a:cs typeface="Heebo"/>
                <a:sym typeface="Heebo"/>
              </a:rPr>
              <a:t>מרצה: אלישיב לרנר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00;p1">
            <a:extLst>
              <a:ext uri="{FF2B5EF4-FFF2-40B4-BE49-F238E27FC236}">
                <a16:creationId xmlns:a16="http://schemas.microsoft.com/office/drawing/2014/main" id="{F5E82C28-2891-32FB-29B1-E850BD0C64B4}"/>
              </a:ext>
            </a:extLst>
          </p:cNvPr>
          <p:cNvSpPr txBox="1"/>
          <p:nvPr/>
        </p:nvSpPr>
        <p:spPr>
          <a:xfrm>
            <a:off x="4282289" y="3283212"/>
            <a:ext cx="332227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he-IL" sz="2000" b="1" i="0" u="none" strike="noStrike" cap="none" dirty="0">
                <a:solidFill>
                  <a:sysClr val="windowText" lastClr="000000"/>
                </a:solidFill>
                <a:latin typeface="Heebo"/>
                <a:ea typeface="Heebo"/>
                <a:cs typeface="Heebo"/>
                <a:sym typeface="Heebo"/>
              </a:rPr>
              <a:t>25/01/2024</a:t>
            </a:r>
            <a:endParaRPr sz="1400" b="0" i="0" u="none" strike="noStrike" cap="none" dirty="0">
              <a:solidFill>
                <a:sysClr val="windowText" lastClr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8469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קבוצה 5"/>
          <p:cNvGrpSpPr/>
          <p:nvPr/>
        </p:nvGrpSpPr>
        <p:grpSpPr>
          <a:xfrm>
            <a:off x="147320" y="6560970"/>
            <a:ext cx="2177543" cy="230832"/>
            <a:chOff x="320040" y="6596530"/>
            <a:chExt cx="2177543" cy="230832"/>
          </a:xfrm>
        </p:grpSpPr>
        <p:pic>
          <p:nvPicPr>
            <p:cNvPr id="7" name="תמונה 6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" y="6627922"/>
              <a:ext cx="833663" cy="143173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1153703" y="6596530"/>
              <a:ext cx="1343880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900" dirty="0">
                  <a:solidFill>
                    <a:schemeClr val="bg1"/>
                  </a:solidFill>
                  <a:latin typeface="Heebo" pitchFamily="2" charset="-79"/>
                  <a:cs typeface="Heebo" pitchFamily="2" charset="-79"/>
                </a:rPr>
                <a:t>כל הזכויות שמורות  ©</a:t>
              </a:r>
            </a:p>
          </p:txBody>
        </p:sp>
      </p:grpSp>
      <p:pic>
        <p:nvPicPr>
          <p:cNvPr id="7170" name="Picture 2">
            <a:extLst>
              <a:ext uri="{FF2B5EF4-FFF2-40B4-BE49-F238E27FC236}">
                <a16:creationId xmlns:a16="http://schemas.microsoft.com/office/drawing/2014/main" id="{20AA5876-C2DD-3548-42F1-2CB710CB9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887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קבוצה 5"/>
          <p:cNvGrpSpPr/>
          <p:nvPr/>
        </p:nvGrpSpPr>
        <p:grpSpPr>
          <a:xfrm>
            <a:off x="147320" y="6560970"/>
            <a:ext cx="2177543" cy="230832"/>
            <a:chOff x="320040" y="6596530"/>
            <a:chExt cx="2177543" cy="230832"/>
          </a:xfrm>
        </p:grpSpPr>
        <p:pic>
          <p:nvPicPr>
            <p:cNvPr id="7" name="תמונה 6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" y="6627922"/>
              <a:ext cx="833663" cy="143173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1153703" y="6596530"/>
              <a:ext cx="1343880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900" dirty="0">
                  <a:solidFill>
                    <a:schemeClr val="bg1"/>
                  </a:solidFill>
                  <a:latin typeface="Heebo" pitchFamily="2" charset="-79"/>
                  <a:cs typeface="Heebo" pitchFamily="2" charset="-79"/>
                </a:rPr>
                <a:t>כל הזכויות שמורות  ©</a:t>
              </a:r>
            </a:p>
          </p:txBody>
        </p:sp>
      </p:grpSp>
      <p:pic>
        <p:nvPicPr>
          <p:cNvPr id="9218" name="Picture 2">
            <a:extLst>
              <a:ext uri="{FF2B5EF4-FFF2-40B4-BE49-F238E27FC236}">
                <a16:creationId xmlns:a16="http://schemas.microsoft.com/office/drawing/2014/main" id="{0406550D-9827-DF15-3FEF-918E35F46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191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קבוצה 5"/>
          <p:cNvGrpSpPr/>
          <p:nvPr/>
        </p:nvGrpSpPr>
        <p:grpSpPr>
          <a:xfrm>
            <a:off x="147320" y="6560970"/>
            <a:ext cx="2177543" cy="230832"/>
            <a:chOff x="320040" y="6596530"/>
            <a:chExt cx="2177543" cy="230832"/>
          </a:xfrm>
        </p:grpSpPr>
        <p:pic>
          <p:nvPicPr>
            <p:cNvPr id="7" name="תמונה 6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" y="6627922"/>
              <a:ext cx="833663" cy="143173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1153703" y="6596530"/>
              <a:ext cx="1343880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900" dirty="0">
                  <a:solidFill>
                    <a:schemeClr val="bg1"/>
                  </a:solidFill>
                  <a:latin typeface="Heebo" pitchFamily="2" charset="-79"/>
                  <a:cs typeface="Heebo" pitchFamily="2" charset="-79"/>
                </a:rPr>
                <a:t>כל הזכויות שמורות  ©</a:t>
              </a:r>
            </a:p>
          </p:txBody>
        </p:sp>
      </p:grpSp>
      <p:pic>
        <p:nvPicPr>
          <p:cNvPr id="10242" name="Picture 2">
            <a:extLst>
              <a:ext uri="{FF2B5EF4-FFF2-40B4-BE49-F238E27FC236}">
                <a16:creationId xmlns:a16="http://schemas.microsoft.com/office/drawing/2014/main" id="{F3867FAE-9204-0B75-A41F-F3B6612DC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6862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קבוצה 5"/>
          <p:cNvGrpSpPr/>
          <p:nvPr/>
        </p:nvGrpSpPr>
        <p:grpSpPr>
          <a:xfrm>
            <a:off x="147320" y="6560970"/>
            <a:ext cx="2177543" cy="230832"/>
            <a:chOff x="320040" y="6596530"/>
            <a:chExt cx="2177543" cy="230832"/>
          </a:xfrm>
        </p:grpSpPr>
        <p:pic>
          <p:nvPicPr>
            <p:cNvPr id="7" name="תמונה 6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" y="6627922"/>
              <a:ext cx="833663" cy="143173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1153703" y="6596530"/>
              <a:ext cx="1343880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900" dirty="0">
                  <a:solidFill>
                    <a:schemeClr val="bg1"/>
                  </a:solidFill>
                  <a:latin typeface="Heebo" pitchFamily="2" charset="-79"/>
                  <a:cs typeface="Heebo" pitchFamily="2" charset="-79"/>
                </a:rPr>
                <a:t>כל הזכויות שמורות  ©</a:t>
              </a:r>
            </a:p>
          </p:txBody>
        </p:sp>
      </p:grpSp>
      <p:pic>
        <p:nvPicPr>
          <p:cNvPr id="11266" name="Picture 2">
            <a:extLst>
              <a:ext uri="{FF2B5EF4-FFF2-40B4-BE49-F238E27FC236}">
                <a16:creationId xmlns:a16="http://schemas.microsoft.com/office/drawing/2014/main" id="{4E3052A5-6788-2774-44A3-18336AD93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4033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קבוצה 5"/>
          <p:cNvGrpSpPr/>
          <p:nvPr/>
        </p:nvGrpSpPr>
        <p:grpSpPr>
          <a:xfrm>
            <a:off x="147320" y="6560970"/>
            <a:ext cx="2177543" cy="230832"/>
            <a:chOff x="320040" y="6596530"/>
            <a:chExt cx="2177543" cy="230832"/>
          </a:xfrm>
        </p:grpSpPr>
        <p:pic>
          <p:nvPicPr>
            <p:cNvPr id="7" name="תמונה 6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" y="6627922"/>
              <a:ext cx="833663" cy="143173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1153703" y="6596530"/>
              <a:ext cx="1343880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900" dirty="0">
                  <a:solidFill>
                    <a:schemeClr val="bg1"/>
                  </a:solidFill>
                  <a:latin typeface="Heebo" pitchFamily="2" charset="-79"/>
                  <a:cs typeface="Heebo" pitchFamily="2" charset="-79"/>
                </a:rPr>
                <a:t>כל הזכויות שמורות  ©</a:t>
              </a:r>
            </a:p>
          </p:txBody>
        </p:sp>
      </p:grpSp>
      <p:pic>
        <p:nvPicPr>
          <p:cNvPr id="12290" name="Picture 2">
            <a:extLst>
              <a:ext uri="{FF2B5EF4-FFF2-40B4-BE49-F238E27FC236}">
                <a16:creationId xmlns:a16="http://schemas.microsoft.com/office/drawing/2014/main" id="{3B19E163-401D-DAD9-4D30-9BDFCA595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615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קבוצה 5"/>
          <p:cNvGrpSpPr/>
          <p:nvPr/>
        </p:nvGrpSpPr>
        <p:grpSpPr>
          <a:xfrm>
            <a:off x="147320" y="6560970"/>
            <a:ext cx="2177543" cy="230832"/>
            <a:chOff x="320040" y="6596530"/>
            <a:chExt cx="2177543" cy="230832"/>
          </a:xfrm>
        </p:grpSpPr>
        <p:pic>
          <p:nvPicPr>
            <p:cNvPr id="7" name="תמונה 6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" y="6627922"/>
              <a:ext cx="833663" cy="143173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1153703" y="6596530"/>
              <a:ext cx="1343880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900" dirty="0">
                  <a:solidFill>
                    <a:schemeClr val="bg1"/>
                  </a:solidFill>
                  <a:latin typeface="Heebo" pitchFamily="2" charset="-79"/>
                  <a:cs typeface="Heebo" pitchFamily="2" charset="-79"/>
                </a:rPr>
                <a:t>כל הזכויות שמורות  ©</a:t>
              </a:r>
            </a:p>
          </p:txBody>
        </p:sp>
      </p:grpSp>
      <p:pic>
        <p:nvPicPr>
          <p:cNvPr id="3" name="תמונה 2">
            <a:extLst>
              <a:ext uri="{FF2B5EF4-FFF2-40B4-BE49-F238E27FC236}">
                <a16:creationId xmlns:a16="http://schemas.microsoft.com/office/drawing/2014/main" id="{E58E9A94-BFB0-A9D4-3159-5B76AF850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" y="0"/>
            <a:ext cx="12156987" cy="6858000"/>
          </a:xfrm>
          <a:prstGeom prst="rect">
            <a:avLst/>
          </a:prstGeom>
        </p:spPr>
      </p:pic>
      <p:sp>
        <p:nvSpPr>
          <p:cNvPr id="2" name="TextBox 4">
            <a:extLst>
              <a:ext uri="{FF2B5EF4-FFF2-40B4-BE49-F238E27FC236}">
                <a16:creationId xmlns:a16="http://schemas.microsoft.com/office/drawing/2014/main" id="{1ECD6286-E877-FFCC-9C08-52F6C3B228BD}"/>
              </a:ext>
            </a:extLst>
          </p:cNvPr>
          <p:cNvSpPr txBox="1"/>
          <p:nvPr/>
        </p:nvSpPr>
        <p:spPr>
          <a:xfrm>
            <a:off x="2294248" y="2281297"/>
            <a:ext cx="7603503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4800" b="1" dirty="0">
                <a:solidFill>
                  <a:srgbClr val="002060"/>
                </a:solidFill>
                <a:latin typeface="Heebo" pitchFamily="2" charset="-79"/>
                <a:cs typeface="Heebo" pitchFamily="2" charset="-79"/>
              </a:rPr>
              <a:t>תודה על ההקשבה</a:t>
            </a:r>
          </a:p>
        </p:txBody>
      </p:sp>
      <p:sp>
        <p:nvSpPr>
          <p:cNvPr id="10" name="Google Shape;100;p1">
            <a:extLst>
              <a:ext uri="{FF2B5EF4-FFF2-40B4-BE49-F238E27FC236}">
                <a16:creationId xmlns:a16="http://schemas.microsoft.com/office/drawing/2014/main" id="{7FF3895D-2596-A971-236F-8C5BD5510873}"/>
              </a:ext>
            </a:extLst>
          </p:cNvPr>
          <p:cNvSpPr txBox="1"/>
          <p:nvPr/>
        </p:nvSpPr>
        <p:spPr>
          <a:xfrm>
            <a:off x="2294248" y="3143686"/>
            <a:ext cx="760350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he-IL" sz="2000" b="1" dirty="0">
                <a:solidFill>
                  <a:srgbClr val="10D8E2"/>
                </a:solidFill>
                <a:latin typeface="Heebo"/>
                <a:ea typeface="Arial"/>
                <a:cs typeface="Heebo"/>
                <a:sym typeface="Heebo"/>
              </a:rPr>
              <a:t>אני וצוות המכללה כאן עבורכם</a:t>
            </a:r>
            <a:endParaRPr lang="he-IL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5079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קבוצה 5"/>
          <p:cNvGrpSpPr/>
          <p:nvPr/>
        </p:nvGrpSpPr>
        <p:grpSpPr>
          <a:xfrm>
            <a:off x="147320" y="6560970"/>
            <a:ext cx="2177543" cy="230832"/>
            <a:chOff x="320040" y="6596530"/>
            <a:chExt cx="2177543" cy="230832"/>
          </a:xfrm>
        </p:grpSpPr>
        <p:pic>
          <p:nvPicPr>
            <p:cNvPr id="7" name="תמונה 6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" y="6627922"/>
              <a:ext cx="833663" cy="143173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1153703" y="6596530"/>
              <a:ext cx="1343880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900" dirty="0">
                  <a:solidFill>
                    <a:schemeClr val="bg1"/>
                  </a:solidFill>
                  <a:latin typeface="Heebo" pitchFamily="2" charset="-79"/>
                  <a:cs typeface="Heebo" pitchFamily="2" charset="-79"/>
                </a:rPr>
                <a:t>כל הזכויות שמורות  ©</a:t>
              </a:r>
            </a:p>
          </p:txBody>
        </p:sp>
      </p:grpSp>
      <p:pic>
        <p:nvPicPr>
          <p:cNvPr id="3" name="תמונה 2">
            <a:extLst>
              <a:ext uri="{FF2B5EF4-FFF2-40B4-BE49-F238E27FC236}">
                <a16:creationId xmlns:a16="http://schemas.microsoft.com/office/drawing/2014/main" id="{5D045D6B-CA5C-77B9-BE31-CF027C6310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229"/>
            <a:ext cx="12192000" cy="685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669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קבוצה 5"/>
          <p:cNvGrpSpPr/>
          <p:nvPr/>
        </p:nvGrpSpPr>
        <p:grpSpPr>
          <a:xfrm>
            <a:off x="147320" y="6560970"/>
            <a:ext cx="2177543" cy="230832"/>
            <a:chOff x="320040" y="6596530"/>
            <a:chExt cx="2177543" cy="230832"/>
          </a:xfrm>
        </p:grpSpPr>
        <p:pic>
          <p:nvPicPr>
            <p:cNvPr id="7" name="תמונה 6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" y="6627922"/>
              <a:ext cx="833663" cy="143173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1153703" y="6596530"/>
              <a:ext cx="1343880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900" dirty="0">
                  <a:solidFill>
                    <a:schemeClr val="bg1"/>
                  </a:solidFill>
                  <a:latin typeface="Heebo" pitchFamily="2" charset="-79"/>
                  <a:cs typeface="Heebo" pitchFamily="2" charset="-79"/>
                </a:rPr>
                <a:t>כל הזכויות שמורות  ©</a:t>
              </a:r>
            </a:p>
          </p:txBody>
        </p:sp>
      </p:grpSp>
      <p:pic>
        <p:nvPicPr>
          <p:cNvPr id="2" name="Picture 2">
            <a:extLst>
              <a:ext uri="{FF2B5EF4-FFF2-40B4-BE49-F238E27FC236}">
                <a16:creationId xmlns:a16="http://schemas.microsoft.com/office/drawing/2014/main" id="{240ADC73-2881-0691-6B4A-54ED30BF7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745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קבוצה 5"/>
          <p:cNvGrpSpPr/>
          <p:nvPr/>
        </p:nvGrpSpPr>
        <p:grpSpPr>
          <a:xfrm>
            <a:off x="147320" y="6560970"/>
            <a:ext cx="2177543" cy="230832"/>
            <a:chOff x="320040" y="6596530"/>
            <a:chExt cx="2177543" cy="230832"/>
          </a:xfrm>
        </p:grpSpPr>
        <p:pic>
          <p:nvPicPr>
            <p:cNvPr id="7" name="תמונה 6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" y="6627922"/>
              <a:ext cx="833663" cy="143173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1153703" y="6596530"/>
              <a:ext cx="1343880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900" dirty="0">
                  <a:solidFill>
                    <a:schemeClr val="bg1"/>
                  </a:solidFill>
                  <a:latin typeface="Heebo" pitchFamily="2" charset="-79"/>
                  <a:cs typeface="Heebo" pitchFamily="2" charset="-79"/>
                </a:rPr>
                <a:t>כל הזכויות שמורות  ©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603C5A3A-B433-8765-712A-4809F9E0E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6539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קבוצה 5"/>
          <p:cNvGrpSpPr/>
          <p:nvPr/>
        </p:nvGrpSpPr>
        <p:grpSpPr>
          <a:xfrm>
            <a:off x="147320" y="6560970"/>
            <a:ext cx="2177543" cy="230832"/>
            <a:chOff x="320040" y="6596530"/>
            <a:chExt cx="2177543" cy="230832"/>
          </a:xfrm>
        </p:grpSpPr>
        <p:pic>
          <p:nvPicPr>
            <p:cNvPr id="7" name="תמונה 6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" y="6627922"/>
              <a:ext cx="833663" cy="143173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1153703" y="6596530"/>
              <a:ext cx="1343880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900" dirty="0">
                  <a:solidFill>
                    <a:schemeClr val="bg1"/>
                  </a:solidFill>
                  <a:latin typeface="Heebo" pitchFamily="2" charset="-79"/>
                  <a:cs typeface="Heebo" pitchFamily="2" charset="-79"/>
                </a:rPr>
                <a:t>כל הזכויות שמורות  ©</a:t>
              </a: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94FE8254-DB16-E3E2-5BFE-EC24B8E52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6790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קבוצה 5"/>
          <p:cNvGrpSpPr/>
          <p:nvPr/>
        </p:nvGrpSpPr>
        <p:grpSpPr>
          <a:xfrm>
            <a:off x="147320" y="6560970"/>
            <a:ext cx="2177543" cy="230832"/>
            <a:chOff x="320040" y="6596530"/>
            <a:chExt cx="2177543" cy="230832"/>
          </a:xfrm>
        </p:grpSpPr>
        <p:pic>
          <p:nvPicPr>
            <p:cNvPr id="7" name="תמונה 6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" y="6627922"/>
              <a:ext cx="833663" cy="143173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1153703" y="6596530"/>
              <a:ext cx="1343880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900" dirty="0">
                  <a:solidFill>
                    <a:schemeClr val="bg1"/>
                  </a:solidFill>
                  <a:latin typeface="Heebo" pitchFamily="2" charset="-79"/>
                  <a:cs typeface="Heebo" pitchFamily="2" charset="-79"/>
                </a:rPr>
                <a:t>כל הזכויות שמורות  ©</a:t>
              </a:r>
            </a:p>
          </p:txBody>
        </p:sp>
      </p:grpSp>
      <p:pic>
        <p:nvPicPr>
          <p:cNvPr id="4098" name="Picture 2">
            <a:extLst>
              <a:ext uri="{FF2B5EF4-FFF2-40B4-BE49-F238E27FC236}">
                <a16:creationId xmlns:a16="http://schemas.microsoft.com/office/drawing/2014/main" id="{657EDCD3-E0CB-B143-0DBA-2F8D10356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853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קבוצה 5"/>
          <p:cNvGrpSpPr/>
          <p:nvPr/>
        </p:nvGrpSpPr>
        <p:grpSpPr>
          <a:xfrm>
            <a:off x="147320" y="6560970"/>
            <a:ext cx="2177543" cy="230832"/>
            <a:chOff x="320040" y="6596530"/>
            <a:chExt cx="2177543" cy="230832"/>
          </a:xfrm>
        </p:grpSpPr>
        <p:pic>
          <p:nvPicPr>
            <p:cNvPr id="7" name="תמונה 6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" y="6627922"/>
              <a:ext cx="833663" cy="143173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1153703" y="6596530"/>
              <a:ext cx="1343880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900" dirty="0">
                  <a:solidFill>
                    <a:schemeClr val="bg1"/>
                  </a:solidFill>
                  <a:latin typeface="Heebo" pitchFamily="2" charset="-79"/>
                  <a:cs typeface="Heebo" pitchFamily="2" charset="-79"/>
                </a:rPr>
                <a:t>כל הזכויות שמורות  ©</a:t>
              </a:r>
            </a:p>
          </p:txBody>
        </p:sp>
      </p:grpSp>
      <p:pic>
        <p:nvPicPr>
          <p:cNvPr id="8194" name="Picture 2">
            <a:extLst>
              <a:ext uri="{FF2B5EF4-FFF2-40B4-BE49-F238E27FC236}">
                <a16:creationId xmlns:a16="http://schemas.microsoft.com/office/drawing/2014/main" id="{AF9F76EF-460A-3AD0-2BB5-AEBC4F5EF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713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קבוצה 5"/>
          <p:cNvGrpSpPr/>
          <p:nvPr/>
        </p:nvGrpSpPr>
        <p:grpSpPr>
          <a:xfrm>
            <a:off x="147320" y="6560970"/>
            <a:ext cx="2177543" cy="230832"/>
            <a:chOff x="320040" y="6596530"/>
            <a:chExt cx="2177543" cy="230832"/>
          </a:xfrm>
        </p:grpSpPr>
        <p:pic>
          <p:nvPicPr>
            <p:cNvPr id="7" name="תמונה 6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" y="6627922"/>
              <a:ext cx="833663" cy="143173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1153703" y="6596530"/>
              <a:ext cx="1343880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900" dirty="0">
                  <a:solidFill>
                    <a:schemeClr val="bg1"/>
                  </a:solidFill>
                  <a:latin typeface="Heebo" pitchFamily="2" charset="-79"/>
                  <a:cs typeface="Heebo" pitchFamily="2" charset="-79"/>
                </a:rPr>
                <a:t>כל הזכויות שמורות  ©</a:t>
              </a:r>
            </a:p>
          </p:txBody>
        </p:sp>
      </p:grpSp>
      <p:pic>
        <p:nvPicPr>
          <p:cNvPr id="5122" name="Picture 2">
            <a:extLst>
              <a:ext uri="{FF2B5EF4-FFF2-40B4-BE49-F238E27FC236}">
                <a16:creationId xmlns:a16="http://schemas.microsoft.com/office/drawing/2014/main" id="{BBE1BDE7-FBE0-EE03-3DE3-07F4902A2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5867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קבוצה 5"/>
          <p:cNvGrpSpPr/>
          <p:nvPr/>
        </p:nvGrpSpPr>
        <p:grpSpPr>
          <a:xfrm>
            <a:off x="147320" y="6560970"/>
            <a:ext cx="2177543" cy="230832"/>
            <a:chOff x="320040" y="6596530"/>
            <a:chExt cx="2177543" cy="230832"/>
          </a:xfrm>
        </p:grpSpPr>
        <p:pic>
          <p:nvPicPr>
            <p:cNvPr id="7" name="תמונה 6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" y="6627922"/>
              <a:ext cx="833663" cy="143173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1153703" y="6596530"/>
              <a:ext cx="1343880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900" dirty="0">
                  <a:solidFill>
                    <a:schemeClr val="bg1"/>
                  </a:solidFill>
                  <a:latin typeface="Heebo" pitchFamily="2" charset="-79"/>
                  <a:cs typeface="Heebo" pitchFamily="2" charset="-79"/>
                </a:rPr>
                <a:t>כל הזכויות שמורות  ©</a:t>
              </a:r>
            </a:p>
          </p:txBody>
        </p:sp>
      </p:grpSp>
      <p:pic>
        <p:nvPicPr>
          <p:cNvPr id="6146" name="Picture 2">
            <a:extLst>
              <a:ext uri="{FF2B5EF4-FFF2-40B4-BE49-F238E27FC236}">
                <a16:creationId xmlns:a16="http://schemas.microsoft.com/office/drawing/2014/main" id="{CA83CB7F-6CD1-9354-A875-7B05B6DF3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723700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15204</TotalTime>
  <Words>75</Words>
  <Application>Microsoft Office PowerPoint</Application>
  <PresentationFormat>מסך רחב</PresentationFormat>
  <Paragraphs>20</Paragraphs>
  <Slides>15</Slides>
  <Notes>15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Heebo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Windows User</dc:creator>
  <cp:lastModifiedBy>Shlomo Daniel Gindi</cp:lastModifiedBy>
  <cp:revision>310</cp:revision>
  <dcterms:created xsi:type="dcterms:W3CDTF">2020-11-07T11:18:54Z</dcterms:created>
  <dcterms:modified xsi:type="dcterms:W3CDTF">2024-02-01T08:24:13Z</dcterms:modified>
</cp:coreProperties>
</file>