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FFA96-FC7F-4DF1-BE6B-41A1E58B89A1}" v="1" dt="2024-02-01T15:57:18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39" d="100"/>
          <a:sy n="39" d="100"/>
        </p:scale>
        <p:origin x="5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lomo Daniel Gindi" userId="d9687d4a3e6bbdfd" providerId="LiveId" clId="{4E9FFA96-FC7F-4DF1-BE6B-41A1E58B89A1}"/>
    <pc:docChg chg="undo custSel addSld modSld addMainMaster delMainMaster">
      <pc:chgData name="Shlomo Daniel Gindi" userId="d9687d4a3e6bbdfd" providerId="LiveId" clId="{4E9FFA96-FC7F-4DF1-BE6B-41A1E58B89A1}" dt="2024-02-01T16:00:20.424" v="159" actId="122"/>
      <pc:docMkLst>
        <pc:docMk/>
      </pc:docMkLst>
      <pc:sldChg chg="addSp delSp modSp new mod setBg modClrScheme addAnim delAnim chgLayout">
        <pc:chgData name="Shlomo Daniel Gindi" userId="d9687d4a3e6bbdfd" providerId="LiveId" clId="{4E9FFA96-FC7F-4DF1-BE6B-41A1E58B89A1}" dt="2024-02-01T15:55:26.149" v="35"/>
        <pc:sldMkLst>
          <pc:docMk/>
          <pc:sldMk cId="2874354322" sldId="256"/>
        </pc:sldMkLst>
        <pc:spChg chg="mod">
          <ac:chgData name="Shlomo Daniel Gindi" userId="d9687d4a3e6bbdfd" providerId="LiveId" clId="{4E9FFA96-FC7F-4DF1-BE6B-41A1E58B89A1}" dt="2024-02-01T15:55:26.145" v="33" actId="26606"/>
          <ac:spMkLst>
            <pc:docMk/>
            <pc:sldMk cId="2874354322" sldId="256"/>
            <ac:spMk id="2" creationId="{8096416D-9FA7-9DEA-D3A8-45260CD0D6DD}"/>
          </ac:spMkLst>
        </pc:spChg>
        <pc:spChg chg="mod">
          <ac:chgData name="Shlomo Daniel Gindi" userId="d9687d4a3e6bbdfd" providerId="LiveId" clId="{4E9FFA96-FC7F-4DF1-BE6B-41A1E58B89A1}" dt="2024-02-01T15:55:26.145" v="33" actId="26606"/>
          <ac:spMkLst>
            <pc:docMk/>
            <pc:sldMk cId="2874354322" sldId="256"/>
            <ac:spMk id="3" creationId="{076279EE-EDD7-3875-572F-E0CC16CD29DD}"/>
          </ac:spMkLst>
        </pc:spChg>
        <pc:spChg chg="add del">
          <ac:chgData name="Shlomo Daniel Gindi" userId="d9687d4a3e6bbdfd" providerId="LiveId" clId="{4E9FFA96-FC7F-4DF1-BE6B-41A1E58B89A1}" dt="2024-02-01T15:55:25.160" v="28" actId="26606"/>
          <ac:spMkLst>
            <pc:docMk/>
            <pc:sldMk cId="2874354322" sldId="256"/>
            <ac:spMk id="9" creationId="{6CA2C65D-0168-1245-86C8-62A8A6F7B813}"/>
          </ac:spMkLst>
        </pc:spChg>
        <pc:spChg chg="add del">
          <ac:chgData name="Shlomo Daniel Gindi" userId="d9687d4a3e6bbdfd" providerId="LiveId" clId="{4E9FFA96-FC7F-4DF1-BE6B-41A1E58B89A1}" dt="2024-02-01T15:55:25.160" v="28" actId="26606"/>
          <ac:spMkLst>
            <pc:docMk/>
            <pc:sldMk cId="2874354322" sldId="256"/>
            <ac:spMk id="11" creationId="{12E8ED90-6D42-AE40-963A-3924EE2073F0}"/>
          </ac:spMkLst>
        </pc:spChg>
        <pc:spChg chg="add del">
          <ac:chgData name="Shlomo Daniel Gindi" userId="d9687d4a3e6bbdfd" providerId="LiveId" clId="{4E9FFA96-FC7F-4DF1-BE6B-41A1E58B89A1}" dt="2024-02-01T15:55:25.160" v="28" actId="26606"/>
          <ac:spMkLst>
            <pc:docMk/>
            <pc:sldMk cId="2874354322" sldId="256"/>
            <ac:spMk id="13" creationId="{755E9273-3717-C94C-9BFF-75E87E47C46A}"/>
          </ac:spMkLst>
        </pc:spChg>
        <pc:spChg chg="add del">
          <ac:chgData name="Shlomo Daniel Gindi" userId="d9687d4a3e6bbdfd" providerId="LiveId" clId="{4E9FFA96-FC7F-4DF1-BE6B-41A1E58B89A1}" dt="2024-02-01T15:55:26.089" v="32" actId="26606"/>
          <ac:spMkLst>
            <pc:docMk/>
            <pc:sldMk cId="2874354322" sldId="256"/>
            <ac:spMk id="16" creationId="{E20BB609-EF92-42DB-836C-0699A590B5CF}"/>
          </ac:spMkLst>
        </pc:spChg>
        <pc:spChg chg="add del">
          <ac:chgData name="Shlomo Daniel Gindi" userId="d9687d4a3e6bbdfd" providerId="LiveId" clId="{4E9FFA96-FC7F-4DF1-BE6B-41A1E58B89A1}" dt="2024-02-01T15:55:26.089" v="32" actId="26606"/>
          <ac:spMkLst>
            <pc:docMk/>
            <pc:sldMk cId="2874354322" sldId="256"/>
            <ac:spMk id="17" creationId="{40FA88D0-E295-4CF3-934C-6423EACEB025}"/>
          </ac:spMkLst>
        </pc:spChg>
        <pc:spChg chg="add">
          <ac:chgData name="Shlomo Daniel Gindi" userId="d9687d4a3e6bbdfd" providerId="LiveId" clId="{4E9FFA96-FC7F-4DF1-BE6B-41A1E58B89A1}" dt="2024-02-01T15:55:26.145" v="33" actId="26606"/>
          <ac:spMkLst>
            <pc:docMk/>
            <pc:sldMk cId="2874354322" sldId="256"/>
            <ac:spMk id="21" creationId="{6CA2C65D-0168-1245-86C8-62A8A6F7B813}"/>
          </ac:spMkLst>
        </pc:spChg>
        <pc:spChg chg="add">
          <ac:chgData name="Shlomo Daniel Gindi" userId="d9687d4a3e6bbdfd" providerId="LiveId" clId="{4E9FFA96-FC7F-4DF1-BE6B-41A1E58B89A1}" dt="2024-02-01T15:55:26.145" v="33" actId="26606"/>
          <ac:spMkLst>
            <pc:docMk/>
            <pc:sldMk cId="2874354322" sldId="256"/>
            <ac:spMk id="23" creationId="{12E8ED90-6D42-AE40-963A-3924EE2073F0}"/>
          </ac:spMkLst>
        </pc:spChg>
        <pc:spChg chg="add">
          <ac:chgData name="Shlomo Daniel Gindi" userId="d9687d4a3e6bbdfd" providerId="LiveId" clId="{4E9FFA96-FC7F-4DF1-BE6B-41A1E58B89A1}" dt="2024-02-01T15:55:26.145" v="33" actId="26606"/>
          <ac:spMkLst>
            <pc:docMk/>
            <pc:sldMk cId="2874354322" sldId="256"/>
            <ac:spMk id="24" creationId="{755E9273-3717-C94C-9BFF-75E87E47C46A}"/>
          </ac:spMkLst>
        </pc:spChg>
        <pc:picChg chg="add del">
          <ac:chgData name="Shlomo Daniel Gindi" userId="d9687d4a3e6bbdfd" providerId="LiveId" clId="{4E9FFA96-FC7F-4DF1-BE6B-41A1E58B89A1}" dt="2024-02-01T15:55:25.160" v="28" actId="26606"/>
          <ac:picMkLst>
            <pc:docMk/>
            <pc:sldMk cId="2874354322" sldId="256"/>
            <ac:picMk id="4" creationId="{00848A58-F1DF-7E59-4366-D01404F61D1C}"/>
          </ac:picMkLst>
        </pc:picChg>
        <pc:picChg chg="add del">
          <ac:chgData name="Shlomo Daniel Gindi" userId="d9687d4a3e6bbdfd" providerId="LiveId" clId="{4E9FFA96-FC7F-4DF1-BE6B-41A1E58B89A1}" dt="2024-02-01T15:55:26.089" v="32" actId="26606"/>
          <ac:picMkLst>
            <pc:docMk/>
            <pc:sldMk cId="2874354322" sldId="256"/>
            <ac:picMk id="18" creationId="{791BC114-9AFC-8A05-B687-860303BA60EF}"/>
          </ac:picMkLst>
        </pc:picChg>
        <pc:picChg chg="add">
          <ac:chgData name="Shlomo Daniel Gindi" userId="d9687d4a3e6bbdfd" providerId="LiveId" clId="{4E9FFA96-FC7F-4DF1-BE6B-41A1E58B89A1}" dt="2024-02-01T15:55:26.145" v="33" actId="26606"/>
          <ac:picMkLst>
            <pc:docMk/>
            <pc:sldMk cId="2874354322" sldId="256"/>
            <ac:picMk id="22" creationId="{00848A58-F1DF-7E59-4366-D01404F61D1C}"/>
          </ac:picMkLst>
        </pc:picChg>
        <pc:cxnChg chg="add del">
          <ac:chgData name="Shlomo Daniel Gindi" userId="d9687d4a3e6bbdfd" providerId="LiveId" clId="{4E9FFA96-FC7F-4DF1-BE6B-41A1E58B89A1}" dt="2024-02-01T15:55:26.089" v="32" actId="26606"/>
          <ac:cxnSpMkLst>
            <pc:docMk/>
            <pc:sldMk cId="2874354322" sldId="256"/>
            <ac:cxnSpMk id="15" creationId="{BD492A0C-1773-477B-83B5-C707CB057709}"/>
          </ac:cxnSpMkLst>
        </pc:cxnChg>
        <pc:cxnChg chg="add del">
          <ac:chgData name="Shlomo Daniel Gindi" userId="d9687d4a3e6bbdfd" providerId="LiveId" clId="{4E9FFA96-FC7F-4DF1-BE6B-41A1E58B89A1}" dt="2024-02-01T15:55:26.089" v="32" actId="26606"/>
          <ac:cxnSpMkLst>
            <pc:docMk/>
            <pc:sldMk cId="2874354322" sldId="256"/>
            <ac:cxnSpMk id="19" creationId="{8F4E56A8-93D5-4BE3-AE61-84677331AD07}"/>
          </ac:cxnSpMkLst>
        </pc:cxnChg>
      </pc:sldChg>
      <pc:sldChg chg="addSp delSp modSp new mod">
        <pc:chgData name="Shlomo Daniel Gindi" userId="d9687d4a3e6bbdfd" providerId="LiveId" clId="{4E9FFA96-FC7F-4DF1-BE6B-41A1E58B89A1}" dt="2024-02-01T15:59:55.369" v="156" actId="1076"/>
        <pc:sldMkLst>
          <pc:docMk/>
          <pc:sldMk cId="3449185422" sldId="257"/>
        </pc:sldMkLst>
        <pc:spChg chg="mod">
          <ac:chgData name="Shlomo Daniel Gindi" userId="d9687d4a3e6bbdfd" providerId="LiveId" clId="{4E9FFA96-FC7F-4DF1-BE6B-41A1E58B89A1}" dt="2024-02-01T15:59:27.260" v="153" actId="113"/>
          <ac:spMkLst>
            <pc:docMk/>
            <pc:sldMk cId="3449185422" sldId="257"/>
            <ac:spMk id="2" creationId="{8626BA7A-CCC5-A41F-A4A0-E51BF26CC354}"/>
          </ac:spMkLst>
        </pc:spChg>
        <pc:spChg chg="del">
          <ac:chgData name="Shlomo Daniel Gindi" userId="d9687d4a3e6bbdfd" providerId="LiveId" clId="{4E9FFA96-FC7F-4DF1-BE6B-41A1E58B89A1}" dt="2024-02-01T15:56:16.651" v="53" actId="478"/>
          <ac:spMkLst>
            <pc:docMk/>
            <pc:sldMk cId="3449185422" sldId="257"/>
            <ac:spMk id="3" creationId="{93A1E77D-3419-4547-7DDC-B0CF5DB9F534}"/>
          </ac:spMkLst>
        </pc:spChg>
        <pc:spChg chg="add mod">
          <ac:chgData name="Shlomo Daniel Gindi" userId="d9687d4a3e6bbdfd" providerId="LiveId" clId="{4E9FFA96-FC7F-4DF1-BE6B-41A1E58B89A1}" dt="2024-02-01T15:59:55.369" v="156" actId="1076"/>
          <ac:spMkLst>
            <pc:docMk/>
            <pc:sldMk cId="3449185422" sldId="257"/>
            <ac:spMk id="9" creationId="{3EB86874-2789-54F0-9ECC-B1B626893296}"/>
          </ac:spMkLst>
        </pc:spChg>
        <pc:picChg chg="add mod">
          <ac:chgData name="Shlomo Daniel Gindi" userId="d9687d4a3e6bbdfd" providerId="LiveId" clId="{4E9FFA96-FC7F-4DF1-BE6B-41A1E58B89A1}" dt="2024-02-01T15:56:50.415" v="56" actId="1076"/>
          <ac:picMkLst>
            <pc:docMk/>
            <pc:sldMk cId="3449185422" sldId="257"/>
            <ac:picMk id="5" creationId="{6D4ED07F-6257-4E18-E480-CD8197090186}"/>
          </ac:picMkLst>
        </pc:picChg>
        <pc:cxnChg chg="add mod">
          <ac:chgData name="Shlomo Daniel Gindi" userId="d9687d4a3e6bbdfd" providerId="LiveId" clId="{4E9FFA96-FC7F-4DF1-BE6B-41A1E58B89A1}" dt="2024-02-01T15:57:03.028" v="59" actId="13822"/>
          <ac:cxnSpMkLst>
            <pc:docMk/>
            <pc:sldMk cId="3449185422" sldId="257"/>
            <ac:cxnSpMk id="7" creationId="{7C07403A-4438-19DB-1CB0-057D24A3FDAB}"/>
          </ac:cxnSpMkLst>
        </pc:cxnChg>
      </pc:sldChg>
      <pc:sldChg chg="delSp modSp new mod">
        <pc:chgData name="Shlomo Daniel Gindi" userId="d9687d4a3e6bbdfd" providerId="LiveId" clId="{4E9FFA96-FC7F-4DF1-BE6B-41A1E58B89A1}" dt="2024-02-01T16:00:20.424" v="159" actId="122"/>
        <pc:sldMkLst>
          <pc:docMk/>
          <pc:sldMk cId="2148230229" sldId="258"/>
        </pc:sldMkLst>
        <pc:spChg chg="mod">
          <ac:chgData name="Shlomo Daniel Gindi" userId="d9687d4a3e6bbdfd" providerId="LiveId" clId="{4E9FFA96-FC7F-4DF1-BE6B-41A1E58B89A1}" dt="2024-02-01T16:00:20.424" v="159" actId="122"/>
          <ac:spMkLst>
            <pc:docMk/>
            <pc:sldMk cId="2148230229" sldId="258"/>
            <ac:spMk id="2" creationId="{E8C1CCFD-3E87-EA2A-EA9E-95C434F258E5}"/>
          </ac:spMkLst>
        </pc:spChg>
        <pc:spChg chg="del">
          <ac:chgData name="Shlomo Daniel Gindi" userId="d9687d4a3e6bbdfd" providerId="LiveId" clId="{4E9FFA96-FC7F-4DF1-BE6B-41A1E58B89A1}" dt="2024-02-01T16:00:15.163" v="158" actId="478"/>
          <ac:spMkLst>
            <pc:docMk/>
            <pc:sldMk cId="2148230229" sldId="258"/>
            <ac:spMk id="3" creationId="{986ECAF2-CB43-FD0A-97E2-C0016C8CD88F}"/>
          </ac:spMkLst>
        </pc:spChg>
      </pc:sldChg>
      <pc:sldMasterChg chg="add del addSldLayout delSldLayout">
        <pc:chgData name="Shlomo Daniel Gindi" userId="d9687d4a3e6bbdfd" providerId="LiveId" clId="{4E9FFA96-FC7F-4DF1-BE6B-41A1E58B89A1}" dt="2024-02-01T15:55:26.145" v="33" actId="26606"/>
        <pc:sldMasterMkLst>
          <pc:docMk/>
          <pc:sldMasterMk cId="1454730256" sldId="2147483648"/>
        </pc:sldMasterMkLst>
        <pc:sldLayoutChg chg="add del">
          <pc:chgData name="Shlomo Daniel Gindi" userId="d9687d4a3e6bbdfd" providerId="LiveId" clId="{4E9FFA96-FC7F-4DF1-BE6B-41A1E58B89A1}" dt="2024-02-01T15:55:26.145" v="33" actId="26606"/>
          <pc:sldLayoutMkLst>
            <pc:docMk/>
            <pc:sldMasterMk cId="1454730256" sldId="2147483648"/>
            <pc:sldLayoutMk cId="968089648" sldId="2147483649"/>
          </pc:sldLayoutMkLst>
        </pc:sldLayoutChg>
        <pc:sldLayoutChg chg="add del">
          <pc:chgData name="Shlomo Daniel Gindi" userId="d9687d4a3e6bbdfd" providerId="LiveId" clId="{4E9FFA96-FC7F-4DF1-BE6B-41A1E58B89A1}" dt="2024-02-01T15:55:26.145" v="33" actId="26606"/>
          <pc:sldLayoutMkLst>
            <pc:docMk/>
            <pc:sldMasterMk cId="1454730256" sldId="2147483648"/>
            <pc:sldLayoutMk cId="2416059846" sldId="2147483650"/>
          </pc:sldLayoutMkLst>
        </pc:sldLayoutChg>
        <pc:sldLayoutChg chg="add del">
          <pc:chgData name="Shlomo Daniel Gindi" userId="d9687d4a3e6bbdfd" providerId="LiveId" clId="{4E9FFA96-FC7F-4DF1-BE6B-41A1E58B89A1}" dt="2024-02-01T15:55:26.145" v="33" actId="26606"/>
          <pc:sldLayoutMkLst>
            <pc:docMk/>
            <pc:sldMasterMk cId="1454730256" sldId="2147483648"/>
            <pc:sldLayoutMk cId="3641620003" sldId="2147483651"/>
          </pc:sldLayoutMkLst>
        </pc:sldLayoutChg>
        <pc:sldLayoutChg chg="add del">
          <pc:chgData name="Shlomo Daniel Gindi" userId="d9687d4a3e6bbdfd" providerId="LiveId" clId="{4E9FFA96-FC7F-4DF1-BE6B-41A1E58B89A1}" dt="2024-02-01T15:55:26.145" v="33" actId="26606"/>
          <pc:sldLayoutMkLst>
            <pc:docMk/>
            <pc:sldMasterMk cId="1454730256" sldId="2147483648"/>
            <pc:sldLayoutMk cId="1322493766" sldId="2147483652"/>
          </pc:sldLayoutMkLst>
        </pc:sldLayoutChg>
        <pc:sldLayoutChg chg="add del">
          <pc:chgData name="Shlomo Daniel Gindi" userId="d9687d4a3e6bbdfd" providerId="LiveId" clId="{4E9FFA96-FC7F-4DF1-BE6B-41A1E58B89A1}" dt="2024-02-01T15:55:26.145" v="33" actId="26606"/>
          <pc:sldLayoutMkLst>
            <pc:docMk/>
            <pc:sldMasterMk cId="1454730256" sldId="2147483648"/>
            <pc:sldLayoutMk cId="2370956145" sldId="2147483653"/>
          </pc:sldLayoutMkLst>
        </pc:sldLayoutChg>
        <pc:sldLayoutChg chg="add del">
          <pc:chgData name="Shlomo Daniel Gindi" userId="d9687d4a3e6bbdfd" providerId="LiveId" clId="{4E9FFA96-FC7F-4DF1-BE6B-41A1E58B89A1}" dt="2024-02-01T15:55:26.145" v="33" actId="26606"/>
          <pc:sldLayoutMkLst>
            <pc:docMk/>
            <pc:sldMasterMk cId="1454730256" sldId="2147483648"/>
            <pc:sldLayoutMk cId="60339302" sldId="2147483654"/>
          </pc:sldLayoutMkLst>
        </pc:sldLayoutChg>
        <pc:sldLayoutChg chg="add del">
          <pc:chgData name="Shlomo Daniel Gindi" userId="d9687d4a3e6bbdfd" providerId="LiveId" clId="{4E9FFA96-FC7F-4DF1-BE6B-41A1E58B89A1}" dt="2024-02-01T15:55:26.145" v="33" actId="26606"/>
          <pc:sldLayoutMkLst>
            <pc:docMk/>
            <pc:sldMasterMk cId="1454730256" sldId="2147483648"/>
            <pc:sldLayoutMk cId="2649854139" sldId="2147483655"/>
          </pc:sldLayoutMkLst>
        </pc:sldLayoutChg>
        <pc:sldLayoutChg chg="add del">
          <pc:chgData name="Shlomo Daniel Gindi" userId="d9687d4a3e6bbdfd" providerId="LiveId" clId="{4E9FFA96-FC7F-4DF1-BE6B-41A1E58B89A1}" dt="2024-02-01T15:55:26.145" v="33" actId="26606"/>
          <pc:sldLayoutMkLst>
            <pc:docMk/>
            <pc:sldMasterMk cId="1454730256" sldId="2147483648"/>
            <pc:sldLayoutMk cId="3024693890" sldId="2147483656"/>
          </pc:sldLayoutMkLst>
        </pc:sldLayoutChg>
        <pc:sldLayoutChg chg="add del">
          <pc:chgData name="Shlomo Daniel Gindi" userId="d9687d4a3e6bbdfd" providerId="LiveId" clId="{4E9FFA96-FC7F-4DF1-BE6B-41A1E58B89A1}" dt="2024-02-01T15:55:26.145" v="33" actId="26606"/>
          <pc:sldLayoutMkLst>
            <pc:docMk/>
            <pc:sldMasterMk cId="1454730256" sldId="2147483648"/>
            <pc:sldLayoutMk cId="197350075" sldId="2147483657"/>
          </pc:sldLayoutMkLst>
        </pc:sldLayoutChg>
        <pc:sldLayoutChg chg="add del">
          <pc:chgData name="Shlomo Daniel Gindi" userId="d9687d4a3e6bbdfd" providerId="LiveId" clId="{4E9FFA96-FC7F-4DF1-BE6B-41A1E58B89A1}" dt="2024-02-01T15:55:26.145" v="33" actId="26606"/>
          <pc:sldLayoutMkLst>
            <pc:docMk/>
            <pc:sldMasterMk cId="1454730256" sldId="2147483648"/>
            <pc:sldLayoutMk cId="421366441" sldId="2147483658"/>
          </pc:sldLayoutMkLst>
        </pc:sldLayoutChg>
        <pc:sldLayoutChg chg="add del">
          <pc:chgData name="Shlomo Daniel Gindi" userId="d9687d4a3e6bbdfd" providerId="LiveId" clId="{4E9FFA96-FC7F-4DF1-BE6B-41A1E58B89A1}" dt="2024-02-01T15:55:26.145" v="33" actId="26606"/>
          <pc:sldLayoutMkLst>
            <pc:docMk/>
            <pc:sldMasterMk cId="1454730256" sldId="2147483648"/>
            <pc:sldLayoutMk cId="2187580464" sldId="2147483659"/>
          </pc:sldLayoutMkLst>
        </pc:sldLayoutChg>
      </pc:sldMasterChg>
      <pc:sldMasterChg chg="add del replId addSldLayout delSldLayout">
        <pc:chgData name="Shlomo Daniel Gindi" userId="d9687d4a3e6bbdfd" providerId="LiveId" clId="{4E9FFA96-FC7F-4DF1-BE6B-41A1E58B89A1}" dt="2024-02-01T15:55:26.089" v="32" actId="26606"/>
        <pc:sldMasterMkLst>
          <pc:docMk/>
          <pc:sldMasterMk cId="1315622980" sldId="2147483660"/>
        </pc:sldMasterMkLst>
        <pc:sldLayoutChg chg="add del">
          <pc:chgData name="Shlomo Daniel Gindi" userId="d9687d4a3e6bbdfd" providerId="LiveId" clId="{4E9FFA96-FC7F-4DF1-BE6B-41A1E58B89A1}" dt="2024-02-01T15:55:26.089" v="32" actId="26606"/>
          <pc:sldLayoutMkLst>
            <pc:docMk/>
            <pc:sldMasterMk cId="1315622980" sldId="2147483660"/>
            <pc:sldLayoutMk cId="1622083410" sldId="2147483661"/>
          </pc:sldLayoutMkLst>
        </pc:sldLayoutChg>
        <pc:sldLayoutChg chg="add del replId">
          <pc:chgData name="Shlomo Daniel Gindi" userId="d9687d4a3e6bbdfd" providerId="LiveId" clId="{4E9FFA96-FC7F-4DF1-BE6B-41A1E58B89A1}" dt="2024-02-01T15:55:26.089" v="32" actId="26606"/>
          <pc:sldLayoutMkLst>
            <pc:docMk/>
            <pc:sldMasterMk cId="1315622980" sldId="2147483660"/>
            <pc:sldLayoutMk cId="4199103425" sldId="2147483662"/>
          </pc:sldLayoutMkLst>
        </pc:sldLayoutChg>
        <pc:sldLayoutChg chg="add del replId">
          <pc:chgData name="Shlomo Daniel Gindi" userId="d9687d4a3e6bbdfd" providerId="LiveId" clId="{4E9FFA96-FC7F-4DF1-BE6B-41A1E58B89A1}" dt="2024-02-01T15:55:26.089" v="32" actId="26606"/>
          <pc:sldLayoutMkLst>
            <pc:docMk/>
            <pc:sldMasterMk cId="1315622980" sldId="2147483660"/>
            <pc:sldLayoutMk cId="2201956807" sldId="2147483663"/>
          </pc:sldLayoutMkLst>
        </pc:sldLayoutChg>
        <pc:sldLayoutChg chg="add del replId">
          <pc:chgData name="Shlomo Daniel Gindi" userId="d9687d4a3e6bbdfd" providerId="LiveId" clId="{4E9FFA96-FC7F-4DF1-BE6B-41A1E58B89A1}" dt="2024-02-01T15:55:26.089" v="32" actId="26606"/>
          <pc:sldLayoutMkLst>
            <pc:docMk/>
            <pc:sldMasterMk cId="1315622980" sldId="2147483660"/>
            <pc:sldLayoutMk cId="3627743492" sldId="2147483664"/>
          </pc:sldLayoutMkLst>
        </pc:sldLayoutChg>
        <pc:sldLayoutChg chg="add del replId">
          <pc:chgData name="Shlomo Daniel Gindi" userId="d9687d4a3e6bbdfd" providerId="LiveId" clId="{4E9FFA96-FC7F-4DF1-BE6B-41A1E58B89A1}" dt="2024-02-01T15:55:26.089" v="32" actId="26606"/>
          <pc:sldLayoutMkLst>
            <pc:docMk/>
            <pc:sldMasterMk cId="1315622980" sldId="2147483660"/>
            <pc:sldLayoutMk cId="2627630290" sldId="2147483665"/>
          </pc:sldLayoutMkLst>
        </pc:sldLayoutChg>
        <pc:sldLayoutChg chg="add del replId">
          <pc:chgData name="Shlomo Daniel Gindi" userId="d9687d4a3e6bbdfd" providerId="LiveId" clId="{4E9FFA96-FC7F-4DF1-BE6B-41A1E58B89A1}" dt="2024-02-01T15:55:26.089" v="32" actId="26606"/>
          <pc:sldLayoutMkLst>
            <pc:docMk/>
            <pc:sldMasterMk cId="1315622980" sldId="2147483660"/>
            <pc:sldLayoutMk cId="2092932629" sldId="2147483666"/>
          </pc:sldLayoutMkLst>
        </pc:sldLayoutChg>
        <pc:sldLayoutChg chg="add del replId">
          <pc:chgData name="Shlomo Daniel Gindi" userId="d9687d4a3e6bbdfd" providerId="LiveId" clId="{4E9FFA96-FC7F-4DF1-BE6B-41A1E58B89A1}" dt="2024-02-01T15:55:26.089" v="32" actId="26606"/>
          <pc:sldLayoutMkLst>
            <pc:docMk/>
            <pc:sldMasterMk cId="1315622980" sldId="2147483660"/>
            <pc:sldLayoutMk cId="314113976" sldId="2147483667"/>
          </pc:sldLayoutMkLst>
        </pc:sldLayoutChg>
        <pc:sldLayoutChg chg="add del replId">
          <pc:chgData name="Shlomo Daniel Gindi" userId="d9687d4a3e6bbdfd" providerId="LiveId" clId="{4E9FFA96-FC7F-4DF1-BE6B-41A1E58B89A1}" dt="2024-02-01T15:55:26.089" v="32" actId="26606"/>
          <pc:sldLayoutMkLst>
            <pc:docMk/>
            <pc:sldMasterMk cId="1315622980" sldId="2147483660"/>
            <pc:sldLayoutMk cId="2707143093" sldId="2147483668"/>
          </pc:sldLayoutMkLst>
        </pc:sldLayoutChg>
        <pc:sldLayoutChg chg="add del replId">
          <pc:chgData name="Shlomo Daniel Gindi" userId="d9687d4a3e6bbdfd" providerId="LiveId" clId="{4E9FFA96-FC7F-4DF1-BE6B-41A1E58B89A1}" dt="2024-02-01T15:55:26.089" v="32" actId="26606"/>
          <pc:sldLayoutMkLst>
            <pc:docMk/>
            <pc:sldMasterMk cId="1315622980" sldId="2147483660"/>
            <pc:sldLayoutMk cId="631496468" sldId="2147483669"/>
          </pc:sldLayoutMkLst>
        </pc:sldLayoutChg>
        <pc:sldLayoutChg chg="add del replId">
          <pc:chgData name="Shlomo Daniel Gindi" userId="d9687d4a3e6bbdfd" providerId="LiveId" clId="{4E9FFA96-FC7F-4DF1-BE6B-41A1E58B89A1}" dt="2024-02-01T15:55:26.089" v="32" actId="26606"/>
          <pc:sldLayoutMkLst>
            <pc:docMk/>
            <pc:sldMasterMk cId="1315622980" sldId="2147483660"/>
            <pc:sldLayoutMk cId="848050139" sldId="2147483670"/>
          </pc:sldLayoutMkLst>
        </pc:sldLayoutChg>
        <pc:sldLayoutChg chg="add del replId">
          <pc:chgData name="Shlomo Daniel Gindi" userId="d9687d4a3e6bbdfd" providerId="LiveId" clId="{4E9FFA96-FC7F-4DF1-BE6B-41A1E58B89A1}" dt="2024-02-01T15:55:26.089" v="32" actId="26606"/>
          <pc:sldLayoutMkLst>
            <pc:docMk/>
            <pc:sldMasterMk cId="1315622980" sldId="2147483660"/>
            <pc:sldLayoutMk cId="288916200" sldId="2147483671"/>
          </pc:sldLayoutMkLst>
        </pc:sldLayoutChg>
      </pc:sldMasterChg>
      <pc:sldMasterChg chg="add del addSldLayout delSldLayout">
        <pc:chgData name="Shlomo Daniel Gindi" userId="d9687d4a3e6bbdfd" providerId="LiveId" clId="{4E9FFA96-FC7F-4DF1-BE6B-41A1E58B89A1}" dt="2024-02-01T15:55:26.145" v="33" actId="26606"/>
        <pc:sldMasterMkLst>
          <pc:docMk/>
          <pc:sldMasterMk cId="3144598436" sldId="2147483673"/>
        </pc:sldMasterMkLst>
        <pc:sldLayoutChg chg="add del">
          <pc:chgData name="Shlomo Daniel Gindi" userId="d9687d4a3e6bbdfd" providerId="LiveId" clId="{4E9FFA96-FC7F-4DF1-BE6B-41A1E58B89A1}" dt="2024-02-01T15:55:26.145" v="33" actId="26606"/>
          <pc:sldLayoutMkLst>
            <pc:docMk/>
            <pc:sldMasterMk cId="3144598436" sldId="2147483673"/>
            <pc:sldLayoutMk cId="1440211853" sldId="2147483662"/>
          </pc:sldLayoutMkLst>
        </pc:sldLayoutChg>
        <pc:sldLayoutChg chg="add del">
          <pc:chgData name="Shlomo Daniel Gindi" userId="d9687d4a3e6bbdfd" providerId="LiveId" clId="{4E9FFA96-FC7F-4DF1-BE6B-41A1E58B89A1}" dt="2024-02-01T15:55:26.145" v="33" actId="26606"/>
          <pc:sldLayoutMkLst>
            <pc:docMk/>
            <pc:sldMasterMk cId="3144598436" sldId="2147483673"/>
            <pc:sldLayoutMk cId="2929077748" sldId="2147483663"/>
          </pc:sldLayoutMkLst>
        </pc:sldLayoutChg>
        <pc:sldLayoutChg chg="add del">
          <pc:chgData name="Shlomo Daniel Gindi" userId="d9687d4a3e6bbdfd" providerId="LiveId" clId="{4E9FFA96-FC7F-4DF1-BE6B-41A1E58B89A1}" dt="2024-02-01T15:55:26.145" v="33" actId="26606"/>
          <pc:sldLayoutMkLst>
            <pc:docMk/>
            <pc:sldMasterMk cId="3144598436" sldId="2147483673"/>
            <pc:sldLayoutMk cId="3566819309" sldId="2147483664"/>
          </pc:sldLayoutMkLst>
        </pc:sldLayoutChg>
        <pc:sldLayoutChg chg="add del">
          <pc:chgData name="Shlomo Daniel Gindi" userId="d9687d4a3e6bbdfd" providerId="LiveId" clId="{4E9FFA96-FC7F-4DF1-BE6B-41A1E58B89A1}" dt="2024-02-01T15:55:26.145" v="33" actId="26606"/>
          <pc:sldLayoutMkLst>
            <pc:docMk/>
            <pc:sldMasterMk cId="3144598436" sldId="2147483673"/>
            <pc:sldLayoutMk cId="1878038400" sldId="2147483665"/>
          </pc:sldLayoutMkLst>
        </pc:sldLayoutChg>
        <pc:sldLayoutChg chg="add del">
          <pc:chgData name="Shlomo Daniel Gindi" userId="d9687d4a3e6bbdfd" providerId="LiveId" clId="{4E9FFA96-FC7F-4DF1-BE6B-41A1E58B89A1}" dt="2024-02-01T15:55:26.145" v="33" actId="26606"/>
          <pc:sldLayoutMkLst>
            <pc:docMk/>
            <pc:sldMasterMk cId="3144598436" sldId="2147483673"/>
            <pc:sldLayoutMk cId="4293029077" sldId="2147483666"/>
          </pc:sldLayoutMkLst>
        </pc:sldLayoutChg>
        <pc:sldLayoutChg chg="add del">
          <pc:chgData name="Shlomo Daniel Gindi" userId="d9687d4a3e6bbdfd" providerId="LiveId" clId="{4E9FFA96-FC7F-4DF1-BE6B-41A1E58B89A1}" dt="2024-02-01T15:55:26.145" v="33" actId="26606"/>
          <pc:sldLayoutMkLst>
            <pc:docMk/>
            <pc:sldMasterMk cId="3144598436" sldId="2147483673"/>
            <pc:sldLayoutMk cId="1025067436" sldId="2147483667"/>
          </pc:sldLayoutMkLst>
        </pc:sldLayoutChg>
        <pc:sldLayoutChg chg="add del">
          <pc:chgData name="Shlomo Daniel Gindi" userId="d9687d4a3e6bbdfd" providerId="LiveId" clId="{4E9FFA96-FC7F-4DF1-BE6B-41A1E58B89A1}" dt="2024-02-01T15:55:26.145" v="33" actId="26606"/>
          <pc:sldLayoutMkLst>
            <pc:docMk/>
            <pc:sldMasterMk cId="3144598436" sldId="2147483673"/>
            <pc:sldLayoutMk cId="521350960" sldId="2147483668"/>
          </pc:sldLayoutMkLst>
        </pc:sldLayoutChg>
        <pc:sldLayoutChg chg="add del">
          <pc:chgData name="Shlomo Daniel Gindi" userId="d9687d4a3e6bbdfd" providerId="LiveId" clId="{4E9FFA96-FC7F-4DF1-BE6B-41A1E58B89A1}" dt="2024-02-01T15:55:26.145" v="33" actId="26606"/>
          <pc:sldLayoutMkLst>
            <pc:docMk/>
            <pc:sldMasterMk cId="3144598436" sldId="2147483673"/>
            <pc:sldLayoutMk cId="4251719168" sldId="2147483669"/>
          </pc:sldLayoutMkLst>
        </pc:sldLayoutChg>
        <pc:sldLayoutChg chg="add del">
          <pc:chgData name="Shlomo Daniel Gindi" userId="d9687d4a3e6bbdfd" providerId="LiveId" clId="{4E9FFA96-FC7F-4DF1-BE6B-41A1E58B89A1}" dt="2024-02-01T15:55:26.145" v="33" actId="26606"/>
          <pc:sldLayoutMkLst>
            <pc:docMk/>
            <pc:sldMasterMk cId="3144598436" sldId="2147483673"/>
            <pc:sldLayoutMk cId="870906649" sldId="2147483670"/>
          </pc:sldLayoutMkLst>
        </pc:sldLayoutChg>
        <pc:sldLayoutChg chg="add del">
          <pc:chgData name="Shlomo Daniel Gindi" userId="d9687d4a3e6bbdfd" providerId="LiveId" clId="{4E9FFA96-FC7F-4DF1-BE6B-41A1E58B89A1}" dt="2024-02-01T15:55:26.145" v="33" actId="26606"/>
          <pc:sldLayoutMkLst>
            <pc:docMk/>
            <pc:sldMasterMk cId="3144598436" sldId="2147483673"/>
            <pc:sldLayoutMk cId="369007217" sldId="2147483671"/>
          </pc:sldLayoutMkLst>
        </pc:sldLayoutChg>
        <pc:sldLayoutChg chg="add del">
          <pc:chgData name="Shlomo Daniel Gindi" userId="d9687d4a3e6bbdfd" providerId="LiveId" clId="{4E9FFA96-FC7F-4DF1-BE6B-41A1E58B89A1}" dt="2024-02-01T15:55:26.145" v="33" actId="26606"/>
          <pc:sldLayoutMkLst>
            <pc:docMk/>
            <pc:sldMasterMk cId="3144598436" sldId="2147483673"/>
            <pc:sldLayoutMk cId="3737504028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2/1/2024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1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0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7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3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2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6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5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1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9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096416D-9FA7-9DEA-D3A8-45260CD0D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r>
              <a:rPr lang="en-US" dirty="0"/>
              <a:t>JavaScript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76279EE-EDD7-3875-572F-E0CC16CD2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r>
              <a:rPr lang="en-US"/>
              <a:t>01/02/2024</a:t>
            </a:r>
            <a:endParaRPr lang="he-IL" dirty="0"/>
          </a:p>
        </p:txBody>
      </p:sp>
      <p:pic>
        <p:nvPicPr>
          <p:cNvPr id="22" name="Picture 3" descr="Weiße Buchstaben in 3D">
            <a:extLst>
              <a:ext uri="{FF2B5EF4-FFF2-40B4-BE49-F238E27FC236}">
                <a16:creationId xmlns:a16="http://schemas.microsoft.com/office/drawing/2014/main" id="{00848A58-F1DF-7E59-4366-D01404F61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33" r="12276" b="-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23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5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26BA7A-CCC5-A41F-A4A0-E51BF26C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/>
              <a:t>defer</a:t>
            </a:r>
            <a:endParaRPr lang="he-IL" b="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D4ED07F-6257-4E18-E480-CD8197090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538" y="2651271"/>
            <a:ext cx="9208924" cy="695785"/>
          </a:xfrm>
          <a:prstGeom prst="rect">
            <a:avLst/>
          </a:prstGeom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7C07403A-4438-19DB-1CB0-057D24A3FDAB}"/>
              </a:ext>
            </a:extLst>
          </p:cNvPr>
          <p:cNvCxnSpPr>
            <a:cxnSpLocks/>
          </p:cNvCxnSpPr>
          <p:nvPr/>
        </p:nvCxnSpPr>
        <p:spPr>
          <a:xfrm>
            <a:off x="7462157" y="3543300"/>
            <a:ext cx="0" cy="133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EB86874-2789-54F0-9ECC-B1B626893296}"/>
              </a:ext>
            </a:extLst>
          </p:cNvPr>
          <p:cNvSpPr txBox="1"/>
          <p:nvPr/>
        </p:nvSpPr>
        <p:spPr>
          <a:xfrm>
            <a:off x="5421085" y="5102858"/>
            <a:ext cx="408214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The “</a:t>
            </a:r>
            <a:r>
              <a:rPr lang="en-US" sz="2400" dirty="0">
                <a:solidFill>
                  <a:srgbClr val="00B0F0"/>
                </a:solidFill>
              </a:rPr>
              <a:t>defer</a:t>
            </a:r>
            <a:r>
              <a:rPr lang="en-US" sz="2400" dirty="0"/>
              <a:t>” make the script </a:t>
            </a:r>
            <a:r>
              <a:rPr lang="en-US" sz="2400" dirty="0">
                <a:solidFill>
                  <a:srgbClr val="FF0000"/>
                </a:solidFill>
              </a:rPr>
              <a:t>code run at the end </a:t>
            </a:r>
            <a:r>
              <a:rPr lang="en-US" sz="2400" dirty="0"/>
              <a:t>of loading the html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44918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C1CCFD-3E87-EA2A-EA9E-95C434F2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48230229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3E2"/>
      </a:lt2>
      <a:accent1>
        <a:srgbClr val="81A8AC"/>
      </a:accent1>
      <a:accent2>
        <a:srgbClr val="7F9CBA"/>
      </a:accent2>
      <a:accent3>
        <a:srgbClr val="9699C6"/>
      </a:accent3>
      <a:accent4>
        <a:srgbClr val="937FBA"/>
      </a:accent4>
      <a:accent5>
        <a:srgbClr val="B892C4"/>
      </a:accent5>
      <a:accent6>
        <a:srgbClr val="BA7FAF"/>
      </a:accent6>
      <a:hlink>
        <a:srgbClr val="AE7069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מסך רחב</PresentationFormat>
  <Paragraphs>4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Seaford Display</vt:lpstr>
      <vt:lpstr>System Font Regular</vt:lpstr>
      <vt:lpstr>Tenorite</vt:lpstr>
      <vt:lpstr>MadridVTI</vt:lpstr>
      <vt:lpstr>JavaScript</vt:lpstr>
      <vt:lpstr>defer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Shlomo Daniel Gindi</dc:creator>
  <cp:lastModifiedBy>Shlomo Daniel Gindi</cp:lastModifiedBy>
  <cp:revision>1</cp:revision>
  <dcterms:created xsi:type="dcterms:W3CDTF">2024-02-01T15:50:24Z</dcterms:created>
  <dcterms:modified xsi:type="dcterms:W3CDTF">2024-02-01T16:00:27Z</dcterms:modified>
</cp:coreProperties>
</file>