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44A0C-990E-4D81-A22B-BF2E24426B99}" v="2" dt="2024-03-07T16:02:5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39544A0C-990E-4D81-A22B-BF2E24426B99}"/>
    <pc:docChg chg="custSel addSld delSld modSld addMainMaster delMainMaster">
      <pc:chgData name="Shlomo Daniel Gindi" userId="d9687d4a3e6bbdfd" providerId="LiveId" clId="{39544A0C-990E-4D81-A22B-BF2E24426B99}" dt="2024-03-07T16:03:26.078" v="96" actId="20577"/>
      <pc:docMkLst>
        <pc:docMk/>
      </pc:docMkLst>
      <pc:sldChg chg="addSp modSp new mod setBg modClrScheme chgLayout">
        <pc:chgData name="Shlomo Daniel Gindi" userId="d9687d4a3e6bbdfd" providerId="LiveId" clId="{39544A0C-990E-4D81-A22B-BF2E24426B99}" dt="2024-03-07T15:47:48.212" v="35" actId="26606"/>
        <pc:sldMkLst>
          <pc:docMk/>
          <pc:sldMk cId="2797829893" sldId="256"/>
        </pc:sldMkLst>
        <pc:spChg chg="mod">
          <ac:chgData name="Shlomo Daniel Gindi" userId="d9687d4a3e6bbdfd" providerId="LiveId" clId="{39544A0C-990E-4D81-A22B-BF2E24426B99}" dt="2024-03-07T15:47:48.212" v="35" actId="26606"/>
          <ac:spMkLst>
            <pc:docMk/>
            <pc:sldMk cId="2797829893" sldId="256"/>
            <ac:spMk id="2" creationId="{07F5EB80-FC47-E247-85D8-10215982322F}"/>
          </ac:spMkLst>
        </pc:spChg>
        <pc:spChg chg="mod">
          <ac:chgData name="Shlomo Daniel Gindi" userId="d9687d4a3e6bbdfd" providerId="LiveId" clId="{39544A0C-990E-4D81-A22B-BF2E24426B99}" dt="2024-03-07T15:47:48.212" v="35" actId="26606"/>
          <ac:spMkLst>
            <pc:docMk/>
            <pc:sldMk cId="2797829893" sldId="256"/>
            <ac:spMk id="3" creationId="{FEDBD8D7-F879-85EF-2A1F-965CC7D2738C}"/>
          </ac:spMkLst>
        </pc:spChg>
        <pc:spChg chg="add">
          <ac:chgData name="Shlomo Daniel Gindi" userId="d9687d4a3e6bbdfd" providerId="LiveId" clId="{39544A0C-990E-4D81-A22B-BF2E24426B99}" dt="2024-03-07T15:47:48.212" v="35" actId="26606"/>
          <ac:spMkLst>
            <pc:docMk/>
            <pc:sldMk cId="2797829893" sldId="256"/>
            <ac:spMk id="9" creationId="{60220DBA-8988-4873-8FCD-3FFAC3CF13F6}"/>
          </ac:spMkLst>
        </pc:spChg>
        <pc:picChg chg="add">
          <ac:chgData name="Shlomo Daniel Gindi" userId="d9687d4a3e6bbdfd" providerId="LiveId" clId="{39544A0C-990E-4D81-A22B-BF2E24426B99}" dt="2024-03-07T15:47:48.212" v="35" actId="26606"/>
          <ac:picMkLst>
            <pc:docMk/>
            <pc:sldMk cId="2797829893" sldId="256"/>
            <ac:picMk id="4" creationId="{30929621-65A0-60EC-CE2A-6786F6E7C32D}"/>
          </ac:picMkLst>
        </pc:picChg>
        <pc:cxnChg chg="add">
          <ac:chgData name="Shlomo Daniel Gindi" userId="d9687d4a3e6bbdfd" providerId="LiveId" clId="{39544A0C-990E-4D81-A22B-BF2E24426B99}" dt="2024-03-07T15:47:48.212" v="35" actId="26606"/>
          <ac:cxnSpMkLst>
            <pc:docMk/>
            <pc:sldMk cId="2797829893" sldId="256"/>
            <ac:cxnSpMk id="11" creationId="{3A8CB1B5-064D-4590-A7F2-70C604854D32}"/>
          </ac:cxnSpMkLst>
        </pc:cxnChg>
        <pc:cxnChg chg="add">
          <ac:chgData name="Shlomo Daniel Gindi" userId="d9687d4a3e6bbdfd" providerId="LiveId" clId="{39544A0C-990E-4D81-A22B-BF2E24426B99}" dt="2024-03-07T15:47:48.212" v="35" actId="26606"/>
          <ac:cxnSpMkLst>
            <pc:docMk/>
            <pc:sldMk cId="2797829893" sldId="256"/>
            <ac:cxnSpMk id="13" creationId="{923F81E2-AE9A-4D71-87B5-D24817F30684}"/>
          </ac:cxnSpMkLst>
        </pc:cxnChg>
        <pc:cxnChg chg="add">
          <ac:chgData name="Shlomo Daniel Gindi" userId="d9687d4a3e6bbdfd" providerId="LiveId" clId="{39544A0C-990E-4D81-A22B-BF2E24426B99}" dt="2024-03-07T15:47:48.212" v="35" actId="26606"/>
          <ac:cxnSpMkLst>
            <pc:docMk/>
            <pc:sldMk cId="2797829893" sldId="256"/>
            <ac:cxnSpMk id="15" creationId="{95C0F619-4F98-49B2-B92F-39B242F38F5D}"/>
          </ac:cxnSpMkLst>
        </pc:cxnChg>
      </pc:sldChg>
      <pc:sldChg chg="new del">
        <pc:chgData name="Shlomo Daniel Gindi" userId="d9687d4a3e6bbdfd" providerId="LiveId" clId="{39544A0C-990E-4D81-A22B-BF2E24426B99}" dt="2024-03-07T15:48:22.103" v="38" actId="47"/>
        <pc:sldMkLst>
          <pc:docMk/>
          <pc:sldMk cId="1556665030" sldId="257"/>
        </pc:sldMkLst>
      </pc:sldChg>
      <pc:sldChg chg="addSp delSp modSp new mod">
        <pc:chgData name="Shlomo Daniel Gindi" userId="d9687d4a3e6bbdfd" providerId="LiveId" clId="{39544A0C-990E-4D81-A22B-BF2E24426B99}" dt="2024-03-07T16:03:26.078" v="96" actId="20577"/>
        <pc:sldMkLst>
          <pc:docMk/>
          <pc:sldMk cId="1516870414" sldId="258"/>
        </pc:sldMkLst>
        <pc:spChg chg="mod">
          <ac:chgData name="Shlomo Daniel Gindi" userId="d9687d4a3e6bbdfd" providerId="LiveId" clId="{39544A0C-990E-4D81-A22B-BF2E24426B99}" dt="2024-03-07T15:51:30.160" v="58" actId="20577"/>
          <ac:spMkLst>
            <pc:docMk/>
            <pc:sldMk cId="1516870414" sldId="258"/>
            <ac:spMk id="2" creationId="{EA5E651C-18CC-4CD8-F2E5-A94A1863E3B3}"/>
          </ac:spMkLst>
        </pc:spChg>
        <pc:spChg chg="del">
          <ac:chgData name="Shlomo Daniel Gindi" userId="d9687d4a3e6bbdfd" providerId="LiveId" clId="{39544A0C-990E-4D81-A22B-BF2E24426B99}" dt="2024-03-07T15:48:29.871" v="39" actId="478"/>
          <ac:spMkLst>
            <pc:docMk/>
            <pc:sldMk cId="1516870414" sldId="258"/>
            <ac:spMk id="3" creationId="{5E0D60C9-D620-60EC-5F47-D312105D75EF}"/>
          </ac:spMkLst>
        </pc:spChg>
        <pc:spChg chg="add del mod">
          <ac:chgData name="Shlomo Daniel Gindi" userId="d9687d4a3e6bbdfd" providerId="LiveId" clId="{39544A0C-990E-4D81-A22B-BF2E24426B99}" dt="2024-03-07T16:02:45.926" v="82" actId="478"/>
          <ac:spMkLst>
            <pc:docMk/>
            <pc:sldMk cId="1516870414" sldId="258"/>
            <ac:spMk id="4" creationId="{B934C74C-9700-A5F1-9C07-DD8868B53185}"/>
          </ac:spMkLst>
        </pc:spChg>
        <pc:spChg chg="add mod">
          <ac:chgData name="Shlomo Daniel Gindi" userId="d9687d4a3e6bbdfd" providerId="LiveId" clId="{39544A0C-990E-4D81-A22B-BF2E24426B99}" dt="2024-03-07T16:03:26.078" v="96" actId="20577"/>
          <ac:spMkLst>
            <pc:docMk/>
            <pc:sldMk cId="1516870414" sldId="258"/>
            <ac:spMk id="7" creationId="{E32F90CA-1CB2-F3F5-6DDB-68F30469C285}"/>
          </ac:spMkLst>
        </pc:spChg>
        <pc:picChg chg="add del mod">
          <ac:chgData name="Shlomo Daniel Gindi" userId="d9687d4a3e6bbdfd" providerId="LiveId" clId="{39544A0C-990E-4D81-A22B-BF2E24426B99}" dt="2024-03-07T16:00:51.545" v="81" actId="478"/>
          <ac:picMkLst>
            <pc:docMk/>
            <pc:sldMk cId="1516870414" sldId="258"/>
            <ac:picMk id="6" creationId="{8CD950AA-AACA-59D5-ED68-1BAEDFBB1CC0}"/>
          </ac:picMkLst>
        </pc:picChg>
      </pc:sldChg>
      <pc:sldChg chg="addSp delSp modSp new mod">
        <pc:chgData name="Shlomo Daniel Gindi" userId="d9687d4a3e6bbdfd" providerId="LiveId" clId="{39544A0C-990E-4D81-A22B-BF2E24426B99}" dt="2024-03-07T15:53:12.533" v="69" actId="478"/>
        <pc:sldMkLst>
          <pc:docMk/>
          <pc:sldMk cId="3493720625" sldId="259"/>
        </pc:sldMkLst>
        <pc:spChg chg="mod">
          <ac:chgData name="Shlomo Daniel Gindi" userId="d9687d4a3e6bbdfd" providerId="LiveId" clId="{39544A0C-990E-4D81-A22B-BF2E24426B99}" dt="2024-03-07T15:51:56.886" v="65" actId="122"/>
          <ac:spMkLst>
            <pc:docMk/>
            <pc:sldMk cId="3493720625" sldId="259"/>
            <ac:spMk id="2" creationId="{F66C90C9-3B88-3D2B-153F-4C6AFD76C451}"/>
          </ac:spMkLst>
        </pc:spChg>
        <pc:spChg chg="del mod">
          <ac:chgData name="Shlomo Daniel Gindi" userId="d9687d4a3e6bbdfd" providerId="LiveId" clId="{39544A0C-990E-4D81-A22B-BF2E24426B99}" dt="2024-03-07T15:53:11.501" v="68" actId="478"/>
          <ac:spMkLst>
            <pc:docMk/>
            <pc:sldMk cId="3493720625" sldId="259"/>
            <ac:spMk id="3" creationId="{00FBE3AC-2391-51C7-62DE-1DE860D4D87A}"/>
          </ac:spMkLst>
        </pc:spChg>
        <pc:spChg chg="add del mod">
          <ac:chgData name="Shlomo Daniel Gindi" userId="d9687d4a3e6bbdfd" providerId="LiveId" clId="{39544A0C-990E-4D81-A22B-BF2E24426B99}" dt="2024-03-07T15:53:12.533" v="69" actId="478"/>
          <ac:spMkLst>
            <pc:docMk/>
            <pc:sldMk cId="3493720625" sldId="259"/>
            <ac:spMk id="5" creationId="{1370E689-EE39-8E93-32D9-CA86CA3F3A2F}"/>
          </ac:spMkLst>
        </pc:spChg>
      </pc:sldChg>
      <pc:sldMasterChg chg="del delSldLayout">
        <pc:chgData name="Shlomo Daniel Gindi" userId="d9687d4a3e6bbdfd" providerId="LiveId" clId="{39544A0C-990E-4D81-A22B-BF2E24426B99}" dt="2024-03-07T15:47:48.212" v="35" actId="26606"/>
        <pc:sldMasterMkLst>
          <pc:docMk/>
          <pc:sldMasterMk cId="3361786999" sldId="2147483648"/>
        </pc:sldMasterMkLst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1152056119" sldId="2147483649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2358629319" sldId="2147483650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2643461106" sldId="2147483651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1342476679" sldId="2147483652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3304121044" sldId="2147483653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1574962370" sldId="2147483654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619528428" sldId="2147483655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4114829960" sldId="2147483656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2250174789" sldId="2147483657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142172573" sldId="2147483658"/>
          </pc:sldLayoutMkLst>
        </pc:sldLayoutChg>
        <pc:sldLayoutChg chg="del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3361786999" sldId="2147483648"/>
            <pc:sldLayoutMk cId="3937265455" sldId="2147483659"/>
          </pc:sldLayoutMkLst>
        </pc:sldLayoutChg>
      </pc:sldMasterChg>
      <pc:sldMasterChg chg="add addSldLayout">
        <pc:chgData name="Shlomo Daniel Gindi" userId="d9687d4a3e6bbdfd" providerId="LiveId" clId="{39544A0C-990E-4D81-A22B-BF2E24426B99}" dt="2024-03-07T15:47:48.212" v="35" actId="26606"/>
        <pc:sldMasterMkLst>
          <pc:docMk/>
          <pc:sldMasterMk cId="2030580767" sldId="2147483725"/>
        </pc:sldMasterMkLst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1803272057" sldId="2147483714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2323061871" sldId="2147483715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1512723355" sldId="2147483716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2878845076" sldId="2147483717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2226863769" sldId="2147483718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2822445977" sldId="2147483719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2608714032" sldId="2147483720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144436059" sldId="2147483721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698072497" sldId="2147483722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3870949108" sldId="2147483723"/>
          </pc:sldLayoutMkLst>
        </pc:sldLayoutChg>
        <pc:sldLayoutChg chg="add">
          <pc:chgData name="Shlomo Daniel Gindi" userId="d9687d4a3e6bbdfd" providerId="LiveId" clId="{39544A0C-990E-4D81-A22B-BF2E24426B99}" dt="2024-03-07T15:47:48.212" v="35" actId="26606"/>
          <pc:sldLayoutMkLst>
            <pc:docMk/>
            <pc:sldMasterMk cId="2030580767" sldId="2147483725"/>
            <pc:sldLayoutMk cId="859054964" sldId="214748372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EEDF0A8-9A49-415E-9858-639F4735BEF0}" type="datetimeFigureOut">
              <a:rPr lang="he-IL" smtClean="0"/>
              <a:t>כ"ז/אדר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AC68193-2C46-45ED-BD71-77A86265B7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20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8193-2C46-45ED-BD71-77A86265B75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83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7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6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1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29621-65A0-60EC-CE2A-6786F6E7C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280" b="23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5EB80-FC47-E247-85D8-10215982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JavaScript</a:t>
            </a:r>
            <a:endParaRPr lang="he-IL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BD8D7-F879-85EF-2A1F-965CC7D2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07.03.2024</a:t>
            </a:r>
            <a:endParaRPr lang="he-IL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651C-18CC-4CD8-F2E5-A94A186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90CA-1CB2-F3F5-6DDB-68F30469C285}"/>
              </a:ext>
            </a:extLst>
          </p:cNvPr>
          <p:cNvSpPr txBox="1"/>
          <p:nvPr/>
        </p:nvSpPr>
        <p:spPr>
          <a:xfrm>
            <a:off x="778933" y="2336800"/>
            <a:ext cx="3657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 object is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68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90C9-3B88-3D2B-153F-4C6AFD7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Jason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372062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32A1D"/>
      </a:dk2>
      <a:lt2>
        <a:srgbClr val="E2E4E8"/>
      </a:lt2>
      <a:accent1>
        <a:srgbClr val="C3944D"/>
      </a:accent1>
      <a:accent2>
        <a:srgbClr val="B1513B"/>
      </a:accent2>
      <a:accent3>
        <a:srgbClr val="C34D68"/>
      </a:accent3>
      <a:accent4>
        <a:srgbClr val="B13B88"/>
      </a:accent4>
      <a:accent5>
        <a:srgbClr val="BB4DC3"/>
      </a:accent5>
      <a:accent6>
        <a:srgbClr val="783BB1"/>
      </a:accent6>
      <a:hlink>
        <a:srgbClr val="BF3FB2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Batang</vt:lpstr>
      <vt:lpstr>Aptos</vt:lpstr>
      <vt:lpstr>Arial</vt:lpstr>
      <vt:lpstr>Avenir Next LT Pro Light</vt:lpstr>
      <vt:lpstr>AlignmentVTI</vt:lpstr>
      <vt:lpstr>JavaScript</vt:lpstr>
      <vt:lpstr>Object</vt:lpstr>
      <vt:lpstr>Jason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Shlomo Daniel Gindi</dc:creator>
  <cp:lastModifiedBy>Shlomo Daniel Gindi</cp:lastModifiedBy>
  <cp:revision>1</cp:revision>
  <dcterms:created xsi:type="dcterms:W3CDTF">2024-03-07T15:43:50Z</dcterms:created>
  <dcterms:modified xsi:type="dcterms:W3CDTF">2024-03-08T04:10:04Z</dcterms:modified>
</cp:coreProperties>
</file>