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89CEBE15-4D6A-4786-9078-8FC43F407389}"/>
    <pc:docChg chg="custSel addSld modSld addMainMaster delMainMaster">
      <pc:chgData name="Shlomo Daniel Gindi" userId="d9687d4a3e6bbdfd" providerId="LiveId" clId="{89CEBE15-4D6A-4786-9078-8FC43F407389}" dt="2024-03-19T02:52:09.674" v="159" actId="20577"/>
      <pc:docMkLst>
        <pc:docMk/>
      </pc:docMkLst>
      <pc:sldChg chg="addSp modSp new mod setBg modClrScheme setClrOvrMap chgLayout">
        <pc:chgData name="Shlomo Daniel Gindi" userId="d9687d4a3e6bbdfd" providerId="LiveId" clId="{89CEBE15-4D6A-4786-9078-8FC43F407389}" dt="2024-03-19T02:45:50.664" v="45" actId="27614"/>
        <pc:sldMkLst>
          <pc:docMk/>
          <pc:sldMk cId="1768174707" sldId="256"/>
        </pc:sldMkLst>
        <pc:spChg chg="mod">
          <ac:chgData name="Shlomo Daniel Gindi" userId="d9687d4a3e6bbdfd" providerId="LiveId" clId="{89CEBE15-4D6A-4786-9078-8FC43F407389}" dt="2024-03-19T02:45:42.002" v="43" actId="26606"/>
          <ac:spMkLst>
            <pc:docMk/>
            <pc:sldMk cId="1768174707" sldId="256"/>
            <ac:spMk id="2" creationId="{E0F345D6-E615-743C-BA2B-805EA823304F}"/>
          </ac:spMkLst>
        </pc:spChg>
        <pc:spChg chg="mod">
          <ac:chgData name="Shlomo Daniel Gindi" userId="d9687d4a3e6bbdfd" providerId="LiveId" clId="{89CEBE15-4D6A-4786-9078-8FC43F407389}" dt="2024-03-19T02:45:42.002" v="43" actId="26606"/>
          <ac:spMkLst>
            <pc:docMk/>
            <pc:sldMk cId="1768174707" sldId="256"/>
            <ac:spMk id="3" creationId="{C5407386-1E8B-4446-9966-2C1EB319E991}"/>
          </ac:spMkLst>
        </pc:spChg>
        <pc:spChg chg="add">
          <ac:chgData name="Shlomo Daniel Gindi" userId="d9687d4a3e6bbdfd" providerId="LiveId" clId="{89CEBE15-4D6A-4786-9078-8FC43F407389}" dt="2024-03-19T02:45:42.002" v="43" actId="26606"/>
          <ac:spMkLst>
            <pc:docMk/>
            <pc:sldMk cId="1768174707" sldId="256"/>
            <ac:spMk id="9" creationId="{A38827F1-3359-44F6-9009-43AE2B17FEAD}"/>
          </ac:spMkLst>
        </pc:spChg>
        <pc:spChg chg="add">
          <ac:chgData name="Shlomo Daniel Gindi" userId="d9687d4a3e6bbdfd" providerId="LiveId" clId="{89CEBE15-4D6A-4786-9078-8FC43F407389}" dt="2024-03-19T02:45:42.002" v="43" actId="26606"/>
          <ac:spMkLst>
            <pc:docMk/>
            <pc:sldMk cId="1768174707" sldId="256"/>
            <ac:spMk id="11" creationId="{17AFAD67-5350-4773-886F-D6DD7E66DB04}"/>
          </ac:spMkLst>
        </pc:spChg>
        <pc:grpChg chg="add">
          <ac:chgData name="Shlomo Daniel Gindi" userId="d9687d4a3e6bbdfd" providerId="LiveId" clId="{89CEBE15-4D6A-4786-9078-8FC43F407389}" dt="2024-03-19T02:45:42.002" v="43" actId="26606"/>
          <ac:grpSpMkLst>
            <pc:docMk/>
            <pc:sldMk cId="1768174707" sldId="256"/>
            <ac:grpSpMk id="13" creationId="{3914D2BD-3C47-433D-81FE-DC6C39595F0E}"/>
          </ac:grpSpMkLst>
        </pc:grpChg>
        <pc:picChg chg="add mod">
          <ac:chgData name="Shlomo Daniel Gindi" userId="d9687d4a3e6bbdfd" providerId="LiveId" clId="{89CEBE15-4D6A-4786-9078-8FC43F407389}" dt="2024-03-19T02:45:50.664" v="45" actId="27614"/>
          <ac:picMkLst>
            <pc:docMk/>
            <pc:sldMk cId="1768174707" sldId="256"/>
            <ac:picMk id="4" creationId="{1C61D394-C7F9-1642-995E-F095C679CD29}"/>
          </ac:picMkLst>
        </pc:picChg>
      </pc:sldChg>
      <pc:sldChg chg="modSp new mod">
        <pc:chgData name="Shlomo Daniel Gindi" userId="d9687d4a3e6bbdfd" providerId="LiveId" clId="{89CEBE15-4D6A-4786-9078-8FC43F407389}" dt="2024-03-19T02:52:09.674" v="159" actId="20577"/>
        <pc:sldMkLst>
          <pc:docMk/>
          <pc:sldMk cId="2289181312" sldId="257"/>
        </pc:sldMkLst>
        <pc:spChg chg="mod">
          <ac:chgData name="Shlomo Daniel Gindi" userId="d9687d4a3e6bbdfd" providerId="LiveId" clId="{89CEBE15-4D6A-4786-9078-8FC43F407389}" dt="2024-03-19T02:52:09.674" v="159" actId="20577"/>
          <ac:spMkLst>
            <pc:docMk/>
            <pc:sldMk cId="2289181312" sldId="257"/>
            <ac:spMk id="2" creationId="{1C3F2563-3990-4617-3A51-C4859F808940}"/>
          </ac:spMkLst>
        </pc:spChg>
      </pc:sldChg>
      <pc:sldChg chg="modSp new mod">
        <pc:chgData name="Shlomo Daniel Gindi" userId="d9687d4a3e6bbdfd" providerId="LiveId" clId="{89CEBE15-4D6A-4786-9078-8FC43F407389}" dt="2024-03-19T02:46:42.666" v="86" actId="122"/>
        <pc:sldMkLst>
          <pc:docMk/>
          <pc:sldMk cId="2106294972" sldId="258"/>
        </pc:sldMkLst>
        <pc:spChg chg="mod">
          <ac:chgData name="Shlomo Daniel Gindi" userId="d9687d4a3e6bbdfd" providerId="LiveId" clId="{89CEBE15-4D6A-4786-9078-8FC43F407389}" dt="2024-03-19T02:46:42.666" v="86" actId="122"/>
          <ac:spMkLst>
            <pc:docMk/>
            <pc:sldMk cId="2106294972" sldId="258"/>
            <ac:spMk id="2" creationId="{F4C09857-7732-7BB6-E3D6-2EC7B69DFDE3}"/>
          </ac:spMkLst>
        </pc:spChg>
      </pc:sldChg>
      <pc:sldChg chg="modSp new mod">
        <pc:chgData name="Shlomo Daniel Gindi" userId="d9687d4a3e6bbdfd" providerId="LiveId" clId="{89CEBE15-4D6A-4786-9078-8FC43F407389}" dt="2024-03-19T02:48:29.133" v="137" actId="122"/>
        <pc:sldMkLst>
          <pc:docMk/>
          <pc:sldMk cId="1762905121" sldId="259"/>
        </pc:sldMkLst>
        <pc:spChg chg="mod">
          <ac:chgData name="Shlomo Daniel Gindi" userId="d9687d4a3e6bbdfd" providerId="LiveId" clId="{89CEBE15-4D6A-4786-9078-8FC43F407389}" dt="2024-03-19T02:48:29.133" v="137" actId="122"/>
          <ac:spMkLst>
            <pc:docMk/>
            <pc:sldMk cId="1762905121" sldId="259"/>
            <ac:spMk id="2" creationId="{68884931-8795-BBD3-2CC7-A18EDA41F4FE}"/>
          </ac:spMkLst>
        </pc:spChg>
      </pc:sldChg>
      <pc:sldChg chg="modSp new mod">
        <pc:chgData name="Shlomo Daniel Gindi" userId="d9687d4a3e6bbdfd" providerId="LiveId" clId="{89CEBE15-4D6A-4786-9078-8FC43F407389}" dt="2024-03-19T02:49:35.631" v="154" actId="122"/>
        <pc:sldMkLst>
          <pc:docMk/>
          <pc:sldMk cId="739261386" sldId="260"/>
        </pc:sldMkLst>
        <pc:spChg chg="mod">
          <ac:chgData name="Shlomo Daniel Gindi" userId="d9687d4a3e6bbdfd" providerId="LiveId" clId="{89CEBE15-4D6A-4786-9078-8FC43F407389}" dt="2024-03-19T02:49:35.631" v="154" actId="122"/>
          <ac:spMkLst>
            <pc:docMk/>
            <pc:sldMk cId="739261386" sldId="260"/>
            <ac:spMk id="2" creationId="{B06D9902-D46C-8C3B-0328-EBA59A5E12A5}"/>
          </ac:spMkLst>
        </pc:spChg>
      </pc:sldChg>
      <pc:sldMasterChg chg="del delSldLayout">
        <pc:chgData name="Shlomo Daniel Gindi" userId="d9687d4a3e6bbdfd" providerId="LiveId" clId="{89CEBE15-4D6A-4786-9078-8FC43F407389}" dt="2024-03-19T02:45:42.002" v="43" actId="26606"/>
        <pc:sldMasterMkLst>
          <pc:docMk/>
          <pc:sldMasterMk cId="3221956613" sldId="2147483648"/>
        </pc:sldMasterMkLst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432612830" sldId="2147483649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1762433973" sldId="2147483650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3301771977" sldId="2147483651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2107412436" sldId="2147483652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2184559626" sldId="2147483653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2388230118" sldId="2147483654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3258877651" sldId="2147483655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999178348" sldId="2147483656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2681678056" sldId="2147483657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1709249994" sldId="2147483658"/>
          </pc:sldLayoutMkLst>
        </pc:sldLayoutChg>
        <pc:sldLayoutChg chg="del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221956613" sldId="2147483648"/>
            <pc:sldLayoutMk cId="123720220" sldId="2147483659"/>
          </pc:sldLayoutMkLst>
        </pc:sldLayoutChg>
      </pc:sldMasterChg>
      <pc:sldMasterChg chg="add addSldLayout">
        <pc:chgData name="Shlomo Daniel Gindi" userId="d9687d4a3e6bbdfd" providerId="LiveId" clId="{89CEBE15-4D6A-4786-9078-8FC43F407389}" dt="2024-03-19T02:45:42.002" v="43" actId="26606"/>
        <pc:sldMasterMkLst>
          <pc:docMk/>
          <pc:sldMasterMk cId="3830679853" sldId="2147483686"/>
        </pc:sldMasterMkLst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662927832" sldId="2147483675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2507913985" sldId="2147483676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317526103" sldId="2147483677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2311260313" sldId="2147483678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4079982741" sldId="2147483679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553963162" sldId="2147483680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1506670721" sldId="2147483681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1136776409" sldId="2147483682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3524796521" sldId="2147483683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1218289539" sldId="2147483684"/>
          </pc:sldLayoutMkLst>
        </pc:sldLayoutChg>
        <pc:sldLayoutChg chg="add">
          <pc:chgData name="Shlomo Daniel Gindi" userId="d9687d4a3e6bbdfd" providerId="LiveId" clId="{89CEBE15-4D6A-4786-9078-8FC43F407389}" dt="2024-03-19T02:45:42.002" v="43" actId="26606"/>
          <pc:sldLayoutMkLst>
            <pc:docMk/>
            <pc:sldMasterMk cId="3830679853" sldId="2147483686"/>
            <pc:sldLayoutMk cId="1847993784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purple triangle pattern&#10;&#10;Description automatically generated">
            <a:extLst>
              <a:ext uri="{FF2B5EF4-FFF2-40B4-BE49-F238E27FC236}">
                <a16:creationId xmlns:a16="http://schemas.microsoft.com/office/drawing/2014/main" id="{1C61D394-C7F9-1642-995E-F095C679C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41" r="-2" b="9883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F345D6-E615-743C-BA2B-805EA8233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JavaScript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07386-1E8B-4446-9966-2C1EB319E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summery</a:t>
            </a:r>
          </a:p>
          <a:p>
            <a:endParaRPr lang="he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7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2563-3990-4617-3A51-C4859F80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E27D-4F33-F30E-A000-1E6F5A7F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1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9857-7732-7BB6-E3D6-2EC7B69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.every()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787-EA7B-7F58-D8BE-3E3EC363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2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4931-8795-BBD3-2CC7-A18EDA41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AddEventListener’s</a:t>
            </a:r>
            <a:r>
              <a:rPr lang="en-US" dirty="0"/>
              <a:t> build-in </a:t>
            </a:r>
            <a:r>
              <a:rPr lang="en-US" dirty="0" err="1"/>
              <a:t>varibale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E9A0-1027-068E-A718-8D938A64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29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9902-D46C-8C3B-0328-EBA59A5E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Arrow function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2075-1222-3015-E102-20D2BCFF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926138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2"/>
      </a:accent1>
      <a:accent2>
        <a:srgbClr val="BA17D5"/>
      </a:accent2>
      <a:accent3>
        <a:srgbClr val="7D29E7"/>
      </a:accent3>
      <a:accent4>
        <a:srgbClr val="342FD9"/>
      </a:accent4>
      <a:accent5>
        <a:srgbClr val="2973E7"/>
      </a:accent5>
      <a:accent6>
        <a:srgbClr val="17B0D5"/>
      </a:accent6>
      <a:hlink>
        <a:srgbClr val="349D5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Footlight MT Light</vt:lpstr>
      <vt:lpstr>ArchVTI</vt:lpstr>
      <vt:lpstr>JavaScript</vt:lpstr>
      <vt:lpstr>.forEach()</vt:lpstr>
      <vt:lpstr>.every()</vt:lpstr>
      <vt:lpstr>AddEventListener’s build-in varibale </vt:lpstr>
      <vt:lpstr>Arrow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Shlomo Daniel Gindi</dc:creator>
  <cp:lastModifiedBy>Shlomo Daniel Gindi</cp:lastModifiedBy>
  <cp:revision>1</cp:revision>
  <dcterms:created xsi:type="dcterms:W3CDTF">2024-03-19T02:44:49Z</dcterms:created>
  <dcterms:modified xsi:type="dcterms:W3CDTF">2024-03-19T03:48:41Z</dcterms:modified>
</cp:coreProperties>
</file>