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46BF5-0C8C-4666-B883-D37E2DBF5867}" v="4" dt="2024-02-05T17:24:32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39" d="100"/>
          <a:sy n="39" d="100"/>
        </p:scale>
        <p:origin x="6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lomo Daniel Gindi" userId="d9687d4a3e6bbdfd" providerId="LiveId" clId="{27746BF5-0C8C-4666-B883-D37E2DBF5867}"/>
    <pc:docChg chg="custSel addSld modSld addMainMaster delMainMaster">
      <pc:chgData name="Shlomo Daniel Gindi" userId="d9687d4a3e6bbdfd" providerId="LiveId" clId="{27746BF5-0C8C-4666-B883-D37E2DBF5867}" dt="2024-02-05T18:10:20.022" v="79" actId="20577"/>
      <pc:docMkLst>
        <pc:docMk/>
      </pc:docMkLst>
      <pc:sldChg chg="addSp modSp new mod setBg modClrScheme addAnim chgLayout">
        <pc:chgData name="Shlomo Daniel Gindi" userId="d9687d4a3e6bbdfd" providerId="LiveId" clId="{27746BF5-0C8C-4666-B883-D37E2DBF5867}" dt="2024-02-05T17:24:12.761" v="34" actId="122"/>
        <pc:sldMkLst>
          <pc:docMk/>
          <pc:sldMk cId="2272107962" sldId="256"/>
        </pc:sldMkLst>
        <pc:spChg chg="mod">
          <ac:chgData name="Shlomo Daniel Gindi" userId="d9687d4a3e6bbdfd" providerId="LiveId" clId="{27746BF5-0C8C-4666-B883-D37E2DBF5867}" dt="2024-02-05T17:24:12.761" v="34" actId="122"/>
          <ac:spMkLst>
            <pc:docMk/>
            <pc:sldMk cId="2272107962" sldId="256"/>
            <ac:spMk id="2" creationId="{95BB731E-521D-3F20-48C3-F8B19B6801DB}"/>
          </ac:spMkLst>
        </pc:spChg>
        <pc:spChg chg="mod">
          <ac:chgData name="Shlomo Daniel Gindi" userId="d9687d4a3e6bbdfd" providerId="LiveId" clId="{27746BF5-0C8C-4666-B883-D37E2DBF5867}" dt="2024-02-05T17:24:02.569" v="29" actId="26606"/>
          <ac:spMkLst>
            <pc:docMk/>
            <pc:sldMk cId="2272107962" sldId="256"/>
            <ac:spMk id="3" creationId="{9267C8BC-20DE-8F50-95CC-1FA8DA816EB9}"/>
          </ac:spMkLst>
        </pc:spChg>
        <pc:spChg chg="add">
          <ac:chgData name="Shlomo Daniel Gindi" userId="d9687d4a3e6bbdfd" providerId="LiveId" clId="{27746BF5-0C8C-4666-B883-D37E2DBF5867}" dt="2024-02-05T17:24:02.569" v="29" actId="26606"/>
          <ac:spMkLst>
            <pc:docMk/>
            <pc:sldMk cId="2272107962" sldId="256"/>
            <ac:spMk id="9" creationId="{7A18C9FB-EC4C-4DAE-8F7D-C6E5AF607958}"/>
          </ac:spMkLst>
        </pc:spChg>
        <pc:spChg chg="add">
          <ac:chgData name="Shlomo Daniel Gindi" userId="d9687d4a3e6bbdfd" providerId="LiveId" clId="{27746BF5-0C8C-4666-B883-D37E2DBF5867}" dt="2024-02-05T17:24:02.569" v="29" actId="26606"/>
          <ac:spMkLst>
            <pc:docMk/>
            <pc:sldMk cId="2272107962" sldId="256"/>
            <ac:spMk id="11" creationId="{F47DB6CD-8E9E-4643-B3B6-01BD80429B3C}"/>
          </ac:spMkLst>
        </pc:spChg>
        <pc:picChg chg="add">
          <ac:chgData name="Shlomo Daniel Gindi" userId="d9687d4a3e6bbdfd" providerId="LiveId" clId="{27746BF5-0C8C-4666-B883-D37E2DBF5867}" dt="2024-02-05T17:24:02.569" v="29" actId="26606"/>
          <ac:picMkLst>
            <pc:docMk/>
            <pc:sldMk cId="2272107962" sldId="256"/>
            <ac:picMk id="4" creationId="{6CE56354-7608-079C-B68E-FAD99B047D5D}"/>
          </ac:picMkLst>
        </pc:picChg>
      </pc:sldChg>
      <pc:sldChg chg="addSp delSp modSp new mod">
        <pc:chgData name="Shlomo Daniel Gindi" userId="d9687d4a3e6bbdfd" providerId="LiveId" clId="{27746BF5-0C8C-4666-B883-D37E2DBF5867}" dt="2024-02-05T18:10:20.022" v="79" actId="20577"/>
        <pc:sldMkLst>
          <pc:docMk/>
          <pc:sldMk cId="2215920262" sldId="257"/>
        </pc:sldMkLst>
        <pc:spChg chg="del">
          <ac:chgData name="Shlomo Daniel Gindi" userId="d9687d4a3e6bbdfd" providerId="LiveId" clId="{27746BF5-0C8C-4666-B883-D37E2DBF5867}" dt="2024-02-05T17:24:23.113" v="36" actId="478"/>
          <ac:spMkLst>
            <pc:docMk/>
            <pc:sldMk cId="2215920262" sldId="257"/>
            <ac:spMk id="2" creationId="{84C83793-2B7C-6B04-1674-D3B7C04335B5}"/>
          </ac:spMkLst>
        </pc:spChg>
        <pc:spChg chg="del">
          <ac:chgData name="Shlomo Daniel Gindi" userId="d9687d4a3e6bbdfd" providerId="LiveId" clId="{27746BF5-0C8C-4666-B883-D37E2DBF5867}" dt="2024-02-05T17:24:24.095" v="37" actId="478"/>
          <ac:spMkLst>
            <pc:docMk/>
            <pc:sldMk cId="2215920262" sldId="257"/>
            <ac:spMk id="3" creationId="{1BBE978A-2F25-8531-A0FD-8A408EC791C8}"/>
          </ac:spMkLst>
        </pc:spChg>
        <pc:spChg chg="add mod">
          <ac:chgData name="Shlomo Daniel Gindi" userId="d9687d4a3e6bbdfd" providerId="LiveId" clId="{27746BF5-0C8C-4666-B883-D37E2DBF5867}" dt="2024-02-05T18:10:20.022" v="79" actId="20577"/>
          <ac:spMkLst>
            <pc:docMk/>
            <pc:sldMk cId="2215920262" sldId="257"/>
            <ac:spMk id="4" creationId="{73B29E76-1762-4252-49E3-639948E56DC5}"/>
          </ac:spMkLst>
        </pc:spChg>
        <pc:picChg chg="add mod">
          <ac:chgData name="Shlomo Daniel Gindi" userId="d9687d4a3e6bbdfd" providerId="LiveId" clId="{27746BF5-0C8C-4666-B883-D37E2DBF5867}" dt="2024-02-05T18:07:24.053" v="71" actId="1076"/>
          <ac:picMkLst>
            <pc:docMk/>
            <pc:sldMk cId="2215920262" sldId="257"/>
            <ac:picMk id="6" creationId="{1BB6DA57-A03B-6C89-BF2B-4A802A283EB7}"/>
          </ac:picMkLst>
        </pc:picChg>
      </pc:sldChg>
      <pc:sldMasterChg chg="del delSldLayout">
        <pc:chgData name="Shlomo Daniel Gindi" userId="d9687d4a3e6bbdfd" providerId="LiveId" clId="{27746BF5-0C8C-4666-B883-D37E2DBF5867}" dt="2024-02-05T17:24:02.569" v="29" actId="26606"/>
        <pc:sldMasterMkLst>
          <pc:docMk/>
          <pc:sldMasterMk cId="4090769729" sldId="2147483648"/>
        </pc:sldMasterMkLst>
        <pc:sldLayoutChg chg="del">
          <pc:chgData name="Shlomo Daniel Gindi" userId="d9687d4a3e6bbdfd" providerId="LiveId" clId="{27746BF5-0C8C-4666-B883-D37E2DBF5867}" dt="2024-02-05T17:24:02.569" v="29" actId="26606"/>
          <pc:sldLayoutMkLst>
            <pc:docMk/>
            <pc:sldMasterMk cId="4090769729" sldId="2147483648"/>
            <pc:sldLayoutMk cId="1209629652" sldId="2147483649"/>
          </pc:sldLayoutMkLst>
        </pc:sldLayoutChg>
        <pc:sldLayoutChg chg="del">
          <pc:chgData name="Shlomo Daniel Gindi" userId="d9687d4a3e6bbdfd" providerId="LiveId" clId="{27746BF5-0C8C-4666-B883-D37E2DBF5867}" dt="2024-02-05T17:24:02.569" v="29" actId="26606"/>
          <pc:sldLayoutMkLst>
            <pc:docMk/>
            <pc:sldMasterMk cId="4090769729" sldId="2147483648"/>
            <pc:sldLayoutMk cId="2458919088" sldId="2147483650"/>
          </pc:sldLayoutMkLst>
        </pc:sldLayoutChg>
        <pc:sldLayoutChg chg="del">
          <pc:chgData name="Shlomo Daniel Gindi" userId="d9687d4a3e6bbdfd" providerId="LiveId" clId="{27746BF5-0C8C-4666-B883-D37E2DBF5867}" dt="2024-02-05T17:24:02.569" v="29" actId="26606"/>
          <pc:sldLayoutMkLst>
            <pc:docMk/>
            <pc:sldMasterMk cId="4090769729" sldId="2147483648"/>
            <pc:sldLayoutMk cId="763077472" sldId="2147483651"/>
          </pc:sldLayoutMkLst>
        </pc:sldLayoutChg>
        <pc:sldLayoutChg chg="del">
          <pc:chgData name="Shlomo Daniel Gindi" userId="d9687d4a3e6bbdfd" providerId="LiveId" clId="{27746BF5-0C8C-4666-B883-D37E2DBF5867}" dt="2024-02-05T17:24:02.569" v="29" actId="26606"/>
          <pc:sldLayoutMkLst>
            <pc:docMk/>
            <pc:sldMasterMk cId="4090769729" sldId="2147483648"/>
            <pc:sldLayoutMk cId="1775546061" sldId="2147483652"/>
          </pc:sldLayoutMkLst>
        </pc:sldLayoutChg>
        <pc:sldLayoutChg chg="del">
          <pc:chgData name="Shlomo Daniel Gindi" userId="d9687d4a3e6bbdfd" providerId="LiveId" clId="{27746BF5-0C8C-4666-B883-D37E2DBF5867}" dt="2024-02-05T17:24:02.569" v="29" actId="26606"/>
          <pc:sldLayoutMkLst>
            <pc:docMk/>
            <pc:sldMasterMk cId="4090769729" sldId="2147483648"/>
            <pc:sldLayoutMk cId="3838299473" sldId="2147483653"/>
          </pc:sldLayoutMkLst>
        </pc:sldLayoutChg>
        <pc:sldLayoutChg chg="del">
          <pc:chgData name="Shlomo Daniel Gindi" userId="d9687d4a3e6bbdfd" providerId="LiveId" clId="{27746BF5-0C8C-4666-B883-D37E2DBF5867}" dt="2024-02-05T17:24:02.569" v="29" actId="26606"/>
          <pc:sldLayoutMkLst>
            <pc:docMk/>
            <pc:sldMasterMk cId="4090769729" sldId="2147483648"/>
            <pc:sldLayoutMk cId="810787127" sldId="2147483654"/>
          </pc:sldLayoutMkLst>
        </pc:sldLayoutChg>
        <pc:sldLayoutChg chg="del">
          <pc:chgData name="Shlomo Daniel Gindi" userId="d9687d4a3e6bbdfd" providerId="LiveId" clId="{27746BF5-0C8C-4666-B883-D37E2DBF5867}" dt="2024-02-05T17:24:02.569" v="29" actId="26606"/>
          <pc:sldLayoutMkLst>
            <pc:docMk/>
            <pc:sldMasterMk cId="4090769729" sldId="2147483648"/>
            <pc:sldLayoutMk cId="1821126086" sldId="2147483655"/>
          </pc:sldLayoutMkLst>
        </pc:sldLayoutChg>
        <pc:sldLayoutChg chg="del">
          <pc:chgData name="Shlomo Daniel Gindi" userId="d9687d4a3e6bbdfd" providerId="LiveId" clId="{27746BF5-0C8C-4666-B883-D37E2DBF5867}" dt="2024-02-05T17:24:02.569" v="29" actId="26606"/>
          <pc:sldLayoutMkLst>
            <pc:docMk/>
            <pc:sldMasterMk cId="4090769729" sldId="2147483648"/>
            <pc:sldLayoutMk cId="1454940019" sldId="2147483656"/>
          </pc:sldLayoutMkLst>
        </pc:sldLayoutChg>
        <pc:sldLayoutChg chg="del">
          <pc:chgData name="Shlomo Daniel Gindi" userId="d9687d4a3e6bbdfd" providerId="LiveId" clId="{27746BF5-0C8C-4666-B883-D37E2DBF5867}" dt="2024-02-05T17:24:02.569" v="29" actId="26606"/>
          <pc:sldLayoutMkLst>
            <pc:docMk/>
            <pc:sldMasterMk cId="4090769729" sldId="2147483648"/>
            <pc:sldLayoutMk cId="518086321" sldId="2147483657"/>
          </pc:sldLayoutMkLst>
        </pc:sldLayoutChg>
        <pc:sldLayoutChg chg="del">
          <pc:chgData name="Shlomo Daniel Gindi" userId="d9687d4a3e6bbdfd" providerId="LiveId" clId="{27746BF5-0C8C-4666-B883-D37E2DBF5867}" dt="2024-02-05T17:24:02.569" v="29" actId="26606"/>
          <pc:sldLayoutMkLst>
            <pc:docMk/>
            <pc:sldMasterMk cId="4090769729" sldId="2147483648"/>
            <pc:sldLayoutMk cId="3088787853" sldId="2147483658"/>
          </pc:sldLayoutMkLst>
        </pc:sldLayoutChg>
        <pc:sldLayoutChg chg="del">
          <pc:chgData name="Shlomo Daniel Gindi" userId="d9687d4a3e6bbdfd" providerId="LiveId" clId="{27746BF5-0C8C-4666-B883-D37E2DBF5867}" dt="2024-02-05T17:24:02.569" v="29" actId="26606"/>
          <pc:sldLayoutMkLst>
            <pc:docMk/>
            <pc:sldMasterMk cId="4090769729" sldId="2147483648"/>
            <pc:sldLayoutMk cId="3335577493" sldId="2147483659"/>
          </pc:sldLayoutMkLst>
        </pc:sldLayoutChg>
      </pc:sldMasterChg>
      <pc:sldMasterChg chg="add replId addSldLayout">
        <pc:chgData name="Shlomo Daniel Gindi" userId="d9687d4a3e6bbdfd" providerId="LiveId" clId="{27746BF5-0C8C-4666-B883-D37E2DBF5867}" dt="2024-02-05T17:24:02.569" v="29" actId="26606"/>
        <pc:sldMasterMkLst>
          <pc:docMk/>
          <pc:sldMasterMk cId="358775106" sldId="2147483660"/>
        </pc:sldMasterMkLst>
        <pc:sldLayoutChg chg="add">
          <pc:chgData name="Shlomo Daniel Gindi" userId="d9687d4a3e6bbdfd" providerId="LiveId" clId="{27746BF5-0C8C-4666-B883-D37E2DBF5867}" dt="2024-02-05T17:24:02.569" v="29" actId="26606"/>
          <pc:sldLayoutMkLst>
            <pc:docMk/>
            <pc:sldMasterMk cId="358775106" sldId="2147483660"/>
            <pc:sldLayoutMk cId="2593648794" sldId="2147483661"/>
          </pc:sldLayoutMkLst>
        </pc:sldLayoutChg>
        <pc:sldLayoutChg chg="add replId">
          <pc:chgData name="Shlomo Daniel Gindi" userId="d9687d4a3e6bbdfd" providerId="LiveId" clId="{27746BF5-0C8C-4666-B883-D37E2DBF5867}" dt="2024-02-05T17:24:02.569" v="29" actId="26606"/>
          <pc:sldLayoutMkLst>
            <pc:docMk/>
            <pc:sldMasterMk cId="358775106" sldId="2147483660"/>
            <pc:sldLayoutMk cId="1185369746" sldId="2147483662"/>
          </pc:sldLayoutMkLst>
        </pc:sldLayoutChg>
        <pc:sldLayoutChg chg="add replId">
          <pc:chgData name="Shlomo Daniel Gindi" userId="d9687d4a3e6bbdfd" providerId="LiveId" clId="{27746BF5-0C8C-4666-B883-D37E2DBF5867}" dt="2024-02-05T17:24:02.569" v="29" actId="26606"/>
          <pc:sldLayoutMkLst>
            <pc:docMk/>
            <pc:sldMasterMk cId="358775106" sldId="2147483660"/>
            <pc:sldLayoutMk cId="4153676139" sldId="2147483663"/>
          </pc:sldLayoutMkLst>
        </pc:sldLayoutChg>
        <pc:sldLayoutChg chg="add replId">
          <pc:chgData name="Shlomo Daniel Gindi" userId="d9687d4a3e6bbdfd" providerId="LiveId" clId="{27746BF5-0C8C-4666-B883-D37E2DBF5867}" dt="2024-02-05T17:24:02.569" v="29" actId="26606"/>
          <pc:sldLayoutMkLst>
            <pc:docMk/>
            <pc:sldMasterMk cId="358775106" sldId="2147483660"/>
            <pc:sldLayoutMk cId="3231992985" sldId="2147483664"/>
          </pc:sldLayoutMkLst>
        </pc:sldLayoutChg>
        <pc:sldLayoutChg chg="add replId">
          <pc:chgData name="Shlomo Daniel Gindi" userId="d9687d4a3e6bbdfd" providerId="LiveId" clId="{27746BF5-0C8C-4666-B883-D37E2DBF5867}" dt="2024-02-05T17:24:02.569" v="29" actId="26606"/>
          <pc:sldLayoutMkLst>
            <pc:docMk/>
            <pc:sldMasterMk cId="358775106" sldId="2147483660"/>
            <pc:sldLayoutMk cId="42800963" sldId="2147483665"/>
          </pc:sldLayoutMkLst>
        </pc:sldLayoutChg>
        <pc:sldLayoutChg chg="add replId">
          <pc:chgData name="Shlomo Daniel Gindi" userId="d9687d4a3e6bbdfd" providerId="LiveId" clId="{27746BF5-0C8C-4666-B883-D37E2DBF5867}" dt="2024-02-05T17:24:02.569" v="29" actId="26606"/>
          <pc:sldLayoutMkLst>
            <pc:docMk/>
            <pc:sldMasterMk cId="358775106" sldId="2147483660"/>
            <pc:sldLayoutMk cId="1637196141" sldId="2147483666"/>
          </pc:sldLayoutMkLst>
        </pc:sldLayoutChg>
        <pc:sldLayoutChg chg="add replId">
          <pc:chgData name="Shlomo Daniel Gindi" userId="d9687d4a3e6bbdfd" providerId="LiveId" clId="{27746BF5-0C8C-4666-B883-D37E2DBF5867}" dt="2024-02-05T17:24:02.569" v="29" actId="26606"/>
          <pc:sldLayoutMkLst>
            <pc:docMk/>
            <pc:sldMasterMk cId="358775106" sldId="2147483660"/>
            <pc:sldLayoutMk cId="3201104936" sldId="2147483667"/>
          </pc:sldLayoutMkLst>
        </pc:sldLayoutChg>
        <pc:sldLayoutChg chg="add replId">
          <pc:chgData name="Shlomo Daniel Gindi" userId="d9687d4a3e6bbdfd" providerId="LiveId" clId="{27746BF5-0C8C-4666-B883-D37E2DBF5867}" dt="2024-02-05T17:24:02.569" v="29" actId="26606"/>
          <pc:sldLayoutMkLst>
            <pc:docMk/>
            <pc:sldMasterMk cId="358775106" sldId="2147483660"/>
            <pc:sldLayoutMk cId="3558533324" sldId="2147483668"/>
          </pc:sldLayoutMkLst>
        </pc:sldLayoutChg>
        <pc:sldLayoutChg chg="add replId">
          <pc:chgData name="Shlomo Daniel Gindi" userId="d9687d4a3e6bbdfd" providerId="LiveId" clId="{27746BF5-0C8C-4666-B883-D37E2DBF5867}" dt="2024-02-05T17:24:02.569" v="29" actId="26606"/>
          <pc:sldLayoutMkLst>
            <pc:docMk/>
            <pc:sldMasterMk cId="358775106" sldId="2147483660"/>
            <pc:sldLayoutMk cId="1385863035" sldId="2147483669"/>
          </pc:sldLayoutMkLst>
        </pc:sldLayoutChg>
        <pc:sldLayoutChg chg="add replId">
          <pc:chgData name="Shlomo Daniel Gindi" userId="d9687d4a3e6bbdfd" providerId="LiveId" clId="{27746BF5-0C8C-4666-B883-D37E2DBF5867}" dt="2024-02-05T17:24:02.569" v="29" actId="26606"/>
          <pc:sldLayoutMkLst>
            <pc:docMk/>
            <pc:sldMasterMk cId="358775106" sldId="2147483660"/>
            <pc:sldLayoutMk cId="1113697357" sldId="2147483670"/>
          </pc:sldLayoutMkLst>
        </pc:sldLayoutChg>
        <pc:sldLayoutChg chg="add replId">
          <pc:chgData name="Shlomo Daniel Gindi" userId="d9687d4a3e6bbdfd" providerId="LiveId" clId="{27746BF5-0C8C-4666-B883-D37E2DBF5867}" dt="2024-02-05T17:24:02.569" v="29" actId="26606"/>
          <pc:sldLayoutMkLst>
            <pc:docMk/>
            <pc:sldMasterMk cId="358775106" sldId="2147483660"/>
            <pc:sldLayoutMk cId="4015177965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7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6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4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9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6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3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0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9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9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7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5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5BB731E-521D-3F20-48C3-F8B19B680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r>
              <a:rPr lang="en-US" sz="4400" dirty="0"/>
              <a:t>JavaScript</a:t>
            </a:r>
            <a:endParaRPr lang="he-IL" sz="44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267C8BC-20DE-8F50-95CC-1FA8DA816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05/02/2024</a:t>
            </a:r>
            <a:endParaRPr lang="he-IL"/>
          </a:p>
        </p:txBody>
      </p:sp>
      <p:pic>
        <p:nvPicPr>
          <p:cNvPr id="4" name="Picture 3" descr="Weiße Buchstaben des Alphabets, flachgelegt und gestapelt">
            <a:extLst>
              <a:ext uri="{FF2B5EF4-FFF2-40B4-BE49-F238E27FC236}">
                <a16:creationId xmlns:a16="http://schemas.microsoft.com/office/drawing/2014/main" id="{6CE56354-7608-079C-B68E-FAD99B04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" r="34382" b="-2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27210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3B29E76-1762-4252-49E3-639948E56DC5}"/>
              </a:ext>
            </a:extLst>
          </p:cNvPr>
          <p:cNvSpPr txBox="1"/>
          <p:nvPr/>
        </p:nvSpPr>
        <p:spPr>
          <a:xfrm>
            <a:off x="2448339" y="1053548"/>
            <a:ext cx="729532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dirty="0"/>
              <a:t>FUNCTION </a:t>
            </a:r>
            <a:r>
              <a:rPr lang="en-US" sz="4800"/>
              <a:t>by vars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1BB6DA57-A03B-6C89-BF2B-4A802A283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066" y="1884545"/>
            <a:ext cx="8351867" cy="466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2026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</Words>
  <Application>Microsoft Office PowerPoint</Application>
  <PresentationFormat>מסך רחב</PresentationFormat>
  <Paragraphs>3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Avenir Next LT Pro Light</vt:lpstr>
      <vt:lpstr>Calibri</vt:lpstr>
      <vt:lpstr>PebbleVTI</vt:lpstr>
      <vt:lpstr>JavaScript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Shlomo Daniel Gindi</dc:creator>
  <cp:lastModifiedBy>Shlomo Daniel Gindi</cp:lastModifiedBy>
  <cp:revision>1</cp:revision>
  <dcterms:created xsi:type="dcterms:W3CDTF">2024-02-05T16:53:01Z</dcterms:created>
  <dcterms:modified xsi:type="dcterms:W3CDTF">2024-02-05T18:10:20Z</dcterms:modified>
</cp:coreProperties>
</file>