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C0130-1C6B-4352-99F5-FC5271097A8D}" v="6" dt="2024-02-12T16:13:15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8E9C0130-1C6B-4352-99F5-FC5271097A8D}"/>
    <pc:docChg chg="undo custSel addSld modSld addMainMaster delMainMaster">
      <pc:chgData name="Shlomo Daniel Gindi" userId="d9687d4a3e6bbdfd" providerId="LiveId" clId="{8E9C0130-1C6B-4352-99F5-FC5271097A8D}" dt="2024-02-12T16:24:27.372" v="338" actId="680"/>
      <pc:docMkLst>
        <pc:docMk/>
      </pc:docMkLst>
      <pc:sldChg chg="addSp modSp new mod setBg modClrScheme chgLayout">
        <pc:chgData name="Shlomo Daniel Gindi" userId="d9687d4a3e6bbdfd" providerId="LiveId" clId="{8E9C0130-1C6B-4352-99F5-FC5271097A8D}" dt="2024-02-12T15:52:27.296" v="12" actId="122"/>
        <pc:sldMkLst>
          <pc:docMk/>
          <pc:sldMk cId="2356781949" sldId="256"/>
        </pc:sldMkLst>
        <pc:spChg chg="mod">
          <ac:chgData name="Shlomo Daniel Gindi" userId="d9687d4a3e6bbdfd" providerId="LiveId" clId="{8E9C0130-1C6B-4352-99F5-FC5271097A8D}" dt="2024-02-12T15:52:27.296" v="12" actId="122"/>
          <ac:spMkLst>
            <pc:docMk/>
            <pc:sldMk cId="2356781949" sldId="256"/>
            <ac:spMk id="2" creationId="{7836DC81-1FBA-0F08-AE7E-7514CEC88383}"/>
          </ac:spMkLst>
        </pc:spChg>
        <pc:spChg chg="mod">
          <ac:chgData name="Shlomo Daniel Gindi" userId="d9687d4a3e6bbdfd" providerId="LiveId" clId="{8E9C0130-1C6B-4352-99F5-FC5271097A8D}" dt="2024-02-12T15:52:22.439" v="9" actId="26606"/>
          <ac:spMkLst>
            <pc:docMk/>
            <pc:sldMk cId="2356781949" sldId="256"/>
            <ac:spMk id="3" creationId="{CB58B233-810B-C6D2-EC54-FE94940F5204}"/>
          </ac:spMkLst>
        </pc:spChg>
        <pc:spChg chg="add">
          <ac:chgData name="Shlomo Daniel Gindi" userId="d9687d4a3e6bbdfd" providerId="LiveId" clId="{8E9C0130-1C6B-4352-99F5-FC5271097A8D}" dt="2024-02-12T15:52:22.439" v="9" actId="26606"/>
          <ac:spMkLst>
            <pc:docMk/>
            <pc:sldMk cId="2356781949" sldId="256"/>
            <ac:spMk id="9" creationId="{9B45BA4C-9B54-4496-821F-9E0985CA984D}"/>
          </ac:spMkLst>
        </pc:spChg>
        <pc:picChg chg="add mod">
          <ac:chgData name="Shlomo Daniel Gindi" userId="d9687d4a3e6bbdfd" providerId="LiveId" clId="{8E9C0130-1C6B-4352-99F5-FC5271097A8D}" dt="2024-02-12T15:52:26.316" v="10" actId="27614"/>
          <ac:picMkLst>
            <pc:docMk/>
            <pc:sldMk cId="2356781949" sldId="256"/>
            <ac:picMk id="4" creationId="{3FECD124-3CF4-5C37-3898-4E4270E977E6}"/>
          </ac:picMkLst>
        </pc:picChg>
      </pc:sldChg>
      <pc:sldChg chg="addSp modSp new mod setBg">
        <pc:chgData name="Shlomo Daniel Gindi" userId="d9687d4a3e6bbdfd" providerId="LiveId" clId="{8E9C0130-1C6B-4352-99F5-FC5271097A8D}" dt="2024-02-12T16:01:39.890" v="183" actId="14100"/>
        <pc:sldMkLst>
          <pc:docMk/>
          <pc:sldMk cId="1119171304" sldId="257"/>
        </pc:sldMkLst>
        <pc:spChg chg="mod">
          <ac:chgData name="Shlomo Daniel Gindi" userId="d9687d4a3e6bbdfd" providerId="LiveId" clId="{8E9C0130-1C6B-4352-99F5-FC5271097A8D}" dt="2024-02-12T16:01:12.196" v="180" actId="26606"/>
          <ac:spMkLst>
            <pc:docMk/>
            <pc:sldMk cId="1119171304" sldId="257"/>
            <ac:spMk id="2" creationId="{ABF7CE3A-440E-FD53-A284-A12F6F1639B4}"/>
          </ac:spMkLst>
        </pc:spChg>
        <pc:spChg chg="mod">
          <ac:chgData name="Shlomo Daniel Gindi" userId="d9687d4a3e6bbdfd" providerId="LiveId" clId="{8E9C0130-1C6B-4352-99F5-FC5271097A8D}" dt="2024-02-12T16:01:39.890" v="183" actId="14100"/>
          <ac:spMkLst>
            <pc:docMk/>
            <pc:sldMk cId="1119171304" sldId="257"/>
            <ac:spMk id="3" creationId="{61A6D73C-5BE8-BC27-2FF0-8C18E8295081}"/>
          </ac:spMkLst>
        </pc:spChg>
        <pc:spChg chg="add">
          <ac:chgData name="Shlomo Daniel Gindi" userId="d9687d4a3e6bbdfd" providerId="LiveId" clId="{8E9C0130-1C6B-4352-99F5-FC5271097A8D}" dt="2024-02-12T16:01:12.196" v="180" actId="26606"/>
          <ac:spMkLst>
            <pc:docMk/>
            <pc:sldMk cId="1119171304" sldId="257"/>
            <ac:spMk id="10" creationId="{84136905-015B-4510-B514-027CBA846BD6}"/>
          </ac:spMkLst>
        </pc:spChg>
        <pc:picChg chg="add mod">
          <ac:chgData name="Shlomo Daniel Gindi" userId="d9687d4a3e6bbdfd" providerId="LiveId" clId="{8E9C0130-1C6B-4352-99F5-FC5271097A8D}" dt="2024-02-12T16:01:18.972" v="181" actId="27614"/>
          <ac:picMkLst>
            <pc:docMk/>
            <pc:sldMk cId="1119171304" sldId="257"/>
            <ac:picMk id="5" creationId="{C126BE5A-9775-45A4-777E-E45C6B60068B}"/>
          </ac:picMkLst>
        </pc:picChg>
      </pc:sldChg>
      <pc:sldChg chg="addSp delSp modSp new mod">
        <pc:chgData name="Shlomo Daniel Gindi" userId="d9687d4a3e6bbdfd" providerId="LiveId" clId="{8E9C0130-1C6B-4352-99F5-FC5271097A8D}" dt="2024-02-12T16:17:28.602" v="337" actId="14100"/>
        <pc:sldMkLst>
          <pc:docMk/>
          <pc:sldMk cId="4184527020" sldId="258"/>
        </pc:sldMkLst>
        <pc:spChg chg="del">
          <ac:chgData name="Shlomo Daniel Gindi" userId="d9687d4a3e6bbdfd" providerId="LiveId" clId="{8E9C0130-1C6B-4352-99F5-FC5271097A8D}" dt="2024-02-12T16:02:43.531" v="185" actId="478"/>
          <ac:spMkLst>
            <pc:docMk/>
            <pc:sldMk cId="4184527020" sldId="258"/>
            <ac:spMk id="2" creationId="{B2B96136-512B-2FE1-DD98-A028E52F319B}"/>
          </ac:spMkLst>
        </pc:spChg>
        <pc:spChg chg="del">
          <ac:chgData name="Shlomo Daniel Gindi" userId="d9687d4a3e6bbdfd" providerId="LiveId" clId="{8E9C0130-1C6B-4352-99F5-FC5271097A8D}" dt="2024-02-12T16:02:45.583" v="186" actId="478"/>
          <ac:spMkLst>
            <pc:docMk/>
            <pc:sldMk cId="4184527020" sldId="258"/>
            <ac:spMk id="3" creationId="{E548BC1F-4D19-7CAB-FFDC-7FE4449CEF53}"/>
          </ac:spMkLst>
        </pc:spChg>
        <pc:spChg chg="add mod">
          <ac:chgData name="Shlomo Daniel Gindi" userId="d9687d4a3e6bbdfd" providerId="LiveId" clId="{8E9C0130-1C6B-4352-99F5-FC5271097A8D}" dt="2024-02-12T16:15:55.202" v="331" actId="1076"/>
          <ac:spMkLst>
            <pc:docMk/>
            <pc:sldMk cId="4184527020" sldId="258"/>
            <ac:spMk id="4" creationId="{BC1CA15F-CAD5-5559-D6BE-81B32A12C466}"/>
          </ac:spMkLst>
        </pc:spChg>
        <pc:spChg chg="add mod">
          <ac:chgData name="Shlomo Daniel Gindi" userId="d9687d4a3e6bbdfd" providerId="LiveId" clId="{8E9C0130-1C6B-4352-99F5-FC5271097A8D}" dt="2024-02-12T16:10:12.956" v="313" actId="14100"/>
          <ac:spMkLst>
            <pc:docMk/>
            <pc:sldMk cId="4184527020" sldId="258"/>
            <ac:spMk id="5" creationId="{9E120738-9F41-4C51-3F61-5E29DE21634F}"/>
          </ac:spMkLst>
        </pc:spChg>
        <pc:spChg chg="add mod">
          <ac:chgData name="Shlomo Daniel Gindi" userId="d9687d4a3e6bbdfd" providerId="LiveId" clId="{8E9C0130-1C6B-4352-99F5-FC5271097A8D}" dt="2024-02-12T16:16:21.675" v="335" actId="1076"/>
          <ac:spMkLst>
            <pc:docMk/>
            <pc:sldMk cId="4184527020" sldId="258"/>
            <ac:spMk id="6" creationId="{547C2CF6-D5C6-4A7A-544B-7B35205CB76C}"/>
          </ac:spMkLst>
        </pc:spChg>
        <pc:spChg chg="add mod">
          <ac:chgData name="Shlomo Daniel Gindi" userId="d9687d4a3e6bbdfd" providerId="LiveId" clId="{8E9C0130-1C6B-4352-99F5-FC5271097A8D}" dt="2024-02-12T16:09:37.551" v="306" actId="1076"/>
          <ac:spMkLst>
            <pc:docMk/>
            <pc:sldMk cId="4184527020" sldId="258"/>
            <ac:spMk id="7" creationId="{0B9B6296-585D-B748-CF47-F191E7E92F9F}"/>
          </ac:spMkLst>
        </pc:spChg>
        <pc:picChg chg="add mod">
          <ac:chgData name="Shlomo Daniel Gindi" userId="d9687d4a3e6bbdfd" providerId="LiveId" clId="{8E9C0130-1C6B-4352-99F5-FC5271097A8D}" dt="2024-02-12T16:12:37.173" v="318" actId="1076"/>
          <ac:picMkLst>
            <pc:docMk/>
            <pc:sldMk cId="4184527020" sldId="258"/>
            <ac:picMk id="9" creationId="{D0C072C8-5B08-52D2-67F2-A4C85C1A57C9}"/>
          </ac:picMkLst>
        </pc:picChg>
        <pc:cxnChg chg="add mod">
          <ac:chgData name="Shlomo Daniel Gindi" userId="d9687d4a3e6bbdfd" providerId="LiveId" clId="{8E9C0130-1C6B-4352-99F5-FC5271097A8D}" dt="2024-02-12T16:17:28.602" v="337" actId="14100"/>
          <ac:cxnSpMkLst>
            <pc:docMk/>
            <pc:sldMk cId="4184527020" sldId="258"/>
            <ac:cxnSpMk id="11" creationId="{7B20D426-EC86-5E6F-F0C1-3A6E854A3E2C}"/>
          </ac:cxnSpMkLst>
        </pc:cxnChg>
        <pc:cxnChg chg="add mod">
          <ac:chgData name="Shlomo Daniel Gindi" userId="d9687d4a3e6bbdfd" providerId="LiveId" clId="{8E9C0130-1C6B-4352-99F5-FC5271097A8D}" dt="2024-02-12T16:13:12.634" v="324" actId="1076"/>
          <ac:cxnSpMkLst>
            <pc:docMk/>
            <pc:sldMk cId="4184527020" sldId="258"/>
            <ac:cxnSpMk id="12" creationId="{354DB569-6485-6929-4671-83770A9613AA}"/>
          </ac:cxnSpMkLst>
        </pc:cxnChg>
        <pc:cxnChg chg="add mod">
          <ac:chgData name="Shlomo Daniel Gindi" userId="d9687d4a3e6bbdfd" providerId="LiveId" clId="{8E9C0130-1C6B-4352-99F5-FC5271097A8D}" dt="2024-02-12T16:16:23.710" v="336" actId="14100"/>
          <ac:cxnSpMkLst>
            <pc:docMk/>
            <pc:sldMk cId="4184527020" sldId="258"/>
            <ac:cxnSpMk id="15" creationId="{2C9EED63-8E5E-9B30-0E2A-F08B2D789ED7}"/>
          </ac:cxnSpMkLst>
        </pc:cxnChg>
      </pc:sldChg>
      <pc:sldChg chg="new">
        <pc:chgData name="Shlomo Daniel Gindi" userId="d9687d4a3e6bbdfd" providerId="LiveId" clId="{8E9C0130-1C6B-4352-99F5-FC5271097A8D}" dt="2024-02-12T16:24:27.372" v="338" actId="680"/>
        <pc:sldMkLst>
          <pc:docMk/>
          <pc:sldMk cId="1545581066" sldId="259"/>
        </pc:sldMkLst>
      </pc:sldChg>
      <pc:sldMasterChg chg="del delSldLayout">
        <pc:chgData name="Shlomo Daniel Gindi" userId="d9687d4a3e6bbdfd" providerId="LiveId" clId="{8E9C0130-1C6B-4352-99F5-FC5271097A8D}" dt="2024-02-12T15:52:22.439" v="9" actId="26606"/>
        <pc:sldMasterMkLst>
          <pc:docMk/>
          <pc:sldMasterMk cId="3142666750" sldId="2147483648"/>
        </pc:sldMasterMkLst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2391361517" sldId="2147483649"/>
          </pc:sldLayoutMkLst>
        </pc:sldLayoutChg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71526852" sldId="2147483650"/>
          </pc:sldLayoutMkLst>
        </pc:sldLayoutChg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2545590011" sldId="2147483651"/>
          </pc:sldLayoutMkLst>
        </pc:sldLayoutChg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1542982565" sldId="2147483652"/>
          </pc:sldLayoutMkLst>
        </pc:sldLayoutChg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1960708391" sldId="2147483653"/>
          </pc:sldLayoutMkLst>
        </pc:sldLayoutChg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609875220" sldId="2147483654"/>
          </pc:sldLayoutMkLst>
        </pc:sldLayoutChg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981962083" sldId="2147483655"/>
          </pc:sldLayoutMkLst>
        </pc:sldLayoutChg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103556874" sldId="2147483656"/>
          </pc:sldLayoutMkLst>
        </pc:sldLayoutChg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1826872621" sldId="2147483657"/>
          </pc:sldLayoutMkLst>
        </pc:sldLayoutChg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2717496381" sldId="2147483658"/>
          </pc:sldLayoutMkLst>
        </pc:sldLayoutChg>
        <pc:sldLayoutChg chg="del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3142666750" sldId="2147483648"/>
            <pc:sldLayoutMk cId="1892257711" sldId="2147483659"/>
          </pc:sldLayoutMkLst>
        </pc:sldLayoutChg>
      </pc:sldMasterChg>
      <pc:sldMasterChg chg="add addSldLayout">
        <pc:chgData name="Shlomo Daniel Gindi" userId="d9687d4a3e6bbdfd" providerId="LiveId" clId="{8E9C0130-1C6B-4352-99F5-FC5271097A8D}" dt="2024-02-12T15:52:22.439" v="9" actId="26606"/>
        <pc:sldMasterMkLst>
          <pc:docMk/>
          <pc:sldMasterMk cId="6714394" sldId="2147483739"/>
        </pc:sldMasterMkLst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966932832" sldId="2147483728"/>
          </pc:sldLayoutMkLst>
        </pc:sldLayoutChg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3881686011" sldId="2147483729"/>
          </pc:sldLayoutMkLst>
        </pc:sldLayoutChg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1971075428" sldId="2147483730"/>
          </pc:sldLayoutMkLst>
        </pc:sldLayoutChg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779274838" sldId="2147483731"/>
          </pc:sldLayoutMkLst>
        </pc:sldLayoutChg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2228748167" sldId="2147483732"/>
          </pc:sldLayoutMkLst>
        </pc:sldLayoutChg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4026449620" sldId="2147483733"/>
          </pc:sldLayoutMkLst>
        </pc:sldLayoutChg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2088343047" sldId="2147483734"/>
          </pc:sldLayoutMkLst>
        </pc:sldLayoutChg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1563657437" sldId="2147483735"/>
          </pc:sldLayoutMkLst>
        </pc:sldLayoutChg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4290257084" sldId="2147483736"/>
          </pc:sldLayoutMkLst>
        </pc:sldLayoutChg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3876084246" sldId="2147483737"/>
          </pc:sldLayoutMkLst>
        </pc:sldLayoutChg>
        <pc:sldLayoutChg chg="add">
          <pc:chgData name="Shlomo Daniel Gindi" userId="d9687d4a3e6bbdfd" providerId="LiveId" clId="{8E9C0130-1C6B-4352-99F5-FC5271097A8D}" dt="2024-02-12T15:52:22.439" v="9" actId="26606"/>
          <pc:sldLayoutMkLst>
            <pc:docMk/>
            <pc:sldMasterMk cId="6714394" sldId="2147483739"/>
            <pc:sldLayoutMk cId="3725618379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693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7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4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4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0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17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17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17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17000"/>
        </a:lnSpc>
        <a:spcBef>
          <a:spcPts val="600"/>
        </a:spcBef>
        <a:buFontTx/>
        <a:buNone/>
        <a:defRPr sz="18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17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836DC81-1FBA-0F08-AE7E-7514CEC88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r>
              <a:rPr lang="en-US" dirty="0"/>
              <a:t>JS loops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B58B233-810B-C6D2-EC54-FE94940F5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he-IL"/>
          </a:p>
        </p:txBody>
      </p:sp>
      <p:pic>
        <p:nvPicPr>
          <p:cNvPr id="4" name="Picture 3" descr="תמונה שמכילה צבעוני, אומנות&#10;&#10;התיאור נוצר באופן אוטומטי">
            <a:extLst>
              <a:ext uri="{FF2B5EF4-FFF2-40B4-BE49-F238E27FC236}">
                <a16:creationId xmlns:a16="http://schemas.microsoft.com/office/drawing/2014/main" id="{3FECD124-3CF4-5C37-3898-4E4270E97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7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8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BF7CE3A-440E-FD53-A284-A12F6F16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/>
              <a:t>What is loops?</a:t>
            </a:r>
            <a:endParaRPr lang="he-IL" sz="43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A6D73C-5BE8-BC27-2FF0-8C18E8295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534887"/>
            <a:ext cx="3932830" cy="5078184"/>
          </a:xfrm>
        </p:spPr>
        <p:txBody>
          <a:bodyPr>
            <a:normAutofit/>
          </a:bodyPr>
          <a:lstStyle/>
          <a:p>
            <a:r>
              <a:rPr lang="en-US" dirty="0"/>
              <a:t>Loops can run endlessly (even crash it)</a:t>
            </a:r>
          </a:p>
          <a:p>
            <a:r>
              <a:rPr lang="en-US" dirty="0"/>
              <a:t>A loop need a configuration to run with </a:t>
            </a:r>
            <a:r>
              <a:rPr lang="en-US" b="1" dirty="0"/>
              <a:t>limit. Usually use counter.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5" name="תמונה 4" descr="תמונה שמכילה טקסט, צילום מסך, תוכנה, גופן&#10;&#10;התיאור נוצר באופן אוטומטי">
            <a:extLst>
              <a:ext uri="{FF2B5EF4-FFF2-40B4-BE49-F238E27FC236}">
                <a16:creationId xmlns:a16="http://schemas.microsoft.com/office/drawing/2014/main" id="{C126BE5A-9775-45A4-777E-E45C6B60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34" y="755650"/>
            <a:ext cx="3181286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7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C1CA15F-CAD5-5559-D6BE-81B32A12C466}"/>
              </a:ext>
            </a:extLst>
          </p:cNvPr>
          <p:cNvSpPr txBox="1"/>
          <p:nvPr/>
        </p:nvSpPr>
        <p:spPr>
          <a:xfrm rot="10800000" flipH="1" flipV="1">
            <a:off x="895325" y="2253343"/>
            <a:ext cx="347981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1. initialization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E120738-9F41-4C51-3F61-5E29DE21634F}"/>
              </a:ext>
            </a:extLst>
          </p:cNvPr>
          <p:cNvSpPr txBox="1"/>
          <p:nvPr/>
        </p:nvSpPr>
        <p:spPr>
          <a:xfrm>
            <a:off x="4550229" y="2253343"/>
            <a:ext cx="2667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2.condition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47C2CF6-D5C6-4A7A-544B-7B35205CB76C}"/>
              </a:ext>
            </a:extLst>
          </p:cNvPr>
          <p:cNvSpPr txBox="1"/>
          <p:nvPr/>
        </p:nvSpPr>
        <p:spPr>
          <a:xfrm>
            <a:off x="7835908" y="2253343"/>
            <a:ext cx="27758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3. increment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B9B6296-585D-B748-CF47-F191E7E92F9F}"/>
              </a:ext>
            </a:extLst>
          </p:cNvPr>
          <p:cNvSpPr txBox="1"/>
          <p:nvPr/>
        </p:nvSpPr>
        <p:spPr>
          <a:xfrm>
            <a:off x="2694214" y="1100354"/>
            <a:ext cx="75927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u="sng" dirty="0"/>
              <a:t>Loop are made of three parts</a:t>
            </a:r>
            <a:endParaRPr lang="he-IL" sz="4400" b="1" u="sng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0C072C8-5B08-52D2-67F2-A4C85C1A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91" y="3429000"/>
            <a:ext cx="3479817" cy="3253629"/>
          </a:xfrm>
          <a:prstGeom prst="rect">
            <a:avLst/>
          </a:prstGeom>
        </p:spPr>
      </p:pic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7B20D426-EC86-5E6F-F0C1-3A6E854A3E2C}"/>
              </a:ext>
            </a:extLst>
          </p:cNvPr>
          <p:cNvCxnSpPr>
            <a:cxnSpLocks/>
          </p:cNvCxnSpPr>
          <p:nvPr/>
        </p:nvCxnSpPr>
        <p:spPr>
          <a:xfrm>
            <a:off x="3135086" y="2899674"/>
            <a:ext cx="2090959" cy="68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354DB569-6485-6929-4671-83770A9613AA}"/>
              </a:ext>
            </a:extLst>
          </p:cNvPr>
          <p:cNvCxnSpPr>
            <a:cxnSpLocks/>
          </p:cNvCxnSpPr>
          <p:nvPr/>
        </p:nvCxnSpPr>
        <p:spPr>
          <a:xfrm>
            <a:off x="6687008" y="2787077"/>
            <a:ext cx="0" cy="158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2C9EED63-8E5E-9B30-0E2A-F08B2D789ED7}"/>
              </a:ext>
            </a:extLst>
          </p:cNvPr>
          <p:cNvCxnSpPr>
            <a:cxnSpLocks/>
          </p:cNvCxnSpPr>
          <p:nvPr/>
        </p:nvCxnSpPr>
        <p:spPr>
          <a:xfrm flipH="1">
            <a:off x="6490606" y="2899674"/>
            <a:ext cx="2098223" cy="281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52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BD4EB5-6CDB-E04E-ED25-B14DD906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FBDE79-E0F4-DD39-6340-6C56ED45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58106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E76129"/>
      </a:accent1>
      <a:accent2>
        <a:srgbClr val="CF9917"/>
      </a:accent2>
      <a:accent3>
        <a:srgbClr val="9AAC1E"/>
      </a:accent3>
      <a:accent4>
        <a:srgbClr val="5FB714"/>
      </a:accent4>
      <a:accent5>
        <a:srgbClr val="28BB21"/>
      </a:accent5>
      <a:accent6>
        <a:srgbClr val="14BC53"/>
      </a:accent6>
      <a:hlink>
        <a:srgbClr val="398BAD"/>
      </a:hlink>
      <a:folHlink>
        <a:srgbClr val="7F7F7F"/>
      </a:folHlink>
    </a:clrScheme>
    <a:fontScheme name="Custom 166">
      <a:majorFont>
        <a:latin typeface="Hadassah Friedlaender"/>
        <a:ea typeface=""/>
        <a:cs typeface=""/>
      </a:majorFont>
      <a:minorFont>
        <a:latin typeface="Hadassah Friedlaend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</Words>
  <Application>Microsoft Office PowerPoint</Application>
  <PresentationFormat>מסך רחב</PresentationFormat>
  <Paragraphs>8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Hadassah Friedlaender</vt:lpstr>
      <vt:lpstr>PrismaticVTI</vt:lpstr>
      <vt:lpstr>JS loops</vt:lpstr>
      <vt:lpstr>What is loops?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loops</dc:title>
  <dc:creator>Shlomo Daniel Gindi</dc:creator>
  <cp:lastModifiedBy>Shlomo Daniel Gindi</cp:lastModifiedBy>
  <cp:revision>1</cp:revision>
  <dcterms:created xsi:type="dcterms:W3CDTF">2024-02-12T15:51:26Z</dcterms:created>
  <dcterms:modified xsi:type="dcterms:W3CDTF">2024-02-12T16:24:36Z</dcterms:modified>
</cp:coreProperties>
</file>