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39" d="100"/>
          <a:sy n="39" d="100"/>
        </p:scale>
        <p:origin x="6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lomo Daniel Gindi" userId="d9687d4a3e6bbdfd" providerId="LiveId" clId="{CCAF297F-5A8E-4F42-8FD2-CB9931EA4D30}"/>
    <pc:docChg chg="custSel addSld delSld modSld addMainMaster delMainMaster">
      <pc:chgData name="Shlomo Daniel Gindi" userId="d9687d4a3e6bbdfd" providerId="LiveId" clId="{CCAF297F-5A8E-4F42-8FD2-CB9931EA4D30}" dt="2024-02-15T15:52:09.539" v="79" actId="478"/>
      <pc:docMkLst>
        <pc:docMk/>
      </pc:docMkLst>
      <pc:sldChg chg="addSp modSp new mod setBg modClrScheme addAnim chgLayout">
        <pc:chgData name="Shlomo Daniel Gindi" userId="d9687d4a3e6bbdfd" providerId="LiveId" clId="{CCAF297F-5A8E-4F42-8FD2-CB9931EA4D30}" dt="2024-02-15T15:50:41.536" v="58"/>
        <pc:sldMkLst>
          <pc:docMk/>
          <pc:sldMk cId="1831621119" sldId="256"/>
        </pc:sldMkLst>
        <pc:spChg chg="mod">
          <ac:chgData name="Shlomo Daniel Gindi" userId="d9687d4a3e6bbdfd" providerId="LiveId" clId="{CCAF297F-5A8E-4F42-8FD2-CB9931EA4D30}" dt="2024-02-15T15:50:41.527" v="56" actId="26606"/>
          <ac:spMkLst>
            <pc:docMk/>
            <pc:sldMk cId="1831621119" sldId="256"/>
            <ac:spMk id="2" creationId="{879E587B-59EB-95D4-C11C-47042056B0B4}"/>
          </ac:spMkLst>
        </pc:spChg>
        <pc:spChg chg="mod">
          <ac:chgData name="Shlomo Daniel Gindi" userId="d9687d4a3e6bbdfd" providerId="LiveId" clId="{CCAF297F-5A8E-4F42-8FD2-CB9931EA4D30}" dt="2024-02-15T15:50:41.527" v="56" actId="26606"/>
          <ac:spMkLst>
            <pc:docMk/>
            <pc:sldMk cId="1831621119" sldId="256"/>
            <ac:spMk id="3" creationId="{D9B5DF2F-529D-AF1D-6F80-782FC1DBD4AE}"/>
          </ac:spMkLst>
        </pc:spChg>
        <pc:spChg chg="add">
          <ac:chgData name="Shlomo Daniel Gindi" userId="d9687d4a3e6bbdfd" providerId="LiveId" clId="{CCAF297F-5A8E-4F42-8FD2-CB9931EA4D30}" dt="2024-02-15T15:50:41.527" v="56" actId="26606"/>
          <ac:spMkLst>
            <pc:docMk/>
            <pc:sldMk cId="1831621119" sldId="256"/>
            <ac:spMk id="9" creationId="{B725BC23-E0DD-4037-B2B8-7B6FA64543FB}"/>
          </ac:spMkLst>
        </pc:spChg>
        <pc:spChg chg="add">
          <ac:chgData name="Shlomo Daniel Gindi" userId="d9687d4a3e6bbdfd" providerId="LiveId" clId="{CCAF297F-5A8E-4F42-8FD2-CB9931EA4D30}" dt="2024-02-15T15:50:41.527" v="56" actId="26606"/>
          <ac:spMkLst>
            <pc:docMk/>
            <pc:sldMk cId="1831621119" sldId="256"/>
            <ac:spMk id="11" creationId="{199EE120-2D35-4A48-BAAE-238F986A13DC}"/>
          </ac:spMkLst>
        </pc:spChg>
        <pc:spChg chg="add">
          <ac:chgData name="Shlomo Daniel Gindi" userId="d9687d4a3e6bbdfd" providerId="LiveId" clId="{CCAF297F-5A8E-4F42-8FD2-CB9931EA4D30}" dt="2024-02-15T15:50:41.527" v="56" actId="26606"/>
          <ac:spMkLst>
            <pc:docMk/>
            <pc:sldMk cId="1831621119" sldId="256"/>
            <ac:spMk id="13" creationId="{552F9EAC-0C70-441C-AC78-65174C285730}"/>
          </ac:spMkLst>
        </pc:spChg>
        <pc:spChg chg="add">
          <ac:chgData name="Shlomo Daniel Gindi" userId="d9687d4a3e6bbdfd" providerId="LiveId" clId="{CCAF297F-5A8E-4F42-8FD2-CB9931EA4D30}" dt="2024-02-15T15:50:41.527" v="56" actId="26606"/>
          <ac:spMkLst>
            <pc:docMk/>
            <pc:sldMk cId="1831621119" sldId="256"/>
            <ac:spMk id="15" creationId="{0D48F6B8-EF56-4340-982E-F4D6F5DC2F57}"/>
          </ac:spMkLst>
        </pc:spChg>
        <pc:spChg chg="add">
          <ac:chgData name="Shlomo Daniel Gindi" userId="d9687d4a3e6bbdfd" providerId="LiveId" clId="{CCAF297F-5A8E-4F42-8FD2-CB9931EA4D30}" dt="2024-02-15T15:50:41.527" v="56" actId="26606"/>
          <ac:spMkLst>
            <pc:docMk/>
            <pc:sldMk cId="1831621119" sldId="256"/>
            <ac:spMk id="17" creationId="{AC596C40-FEA6-4867-853D-CF37DE3B6BF3}"/>
          </ac:spMkLst>
        </pc:spChg>
        <pc:spChg chg="add">
          <ac:chgData name="Shlomo Daniel Gindi" userId="d9687d4a3e6bbdfd" providerId="LiveId" clId="{CCAF297F-5A8E-4F42-8FD2-CB9931EA4D30}" dt="2024-02-15T15:50:41.527" v="56" actId="26606"/>
          <ac:spMkLst>
            <pc:docMk/>
            <pc:sldMk cId="1831621119" sldId="256"/>
            <ac:spMk id="19" creationId="{9DC7C5E2-274E-49A3-A8E0-46A5B8CAC3D4}"/>
          </ac:spMkLst>
        </pc:spChg>
        <pc:spChg chg="add">
          <ac:chgData name="Shlomo Daniel Gindi" userId="d9687d4a3e6bbdfd" providerId="LiveId" clId="{CCAF297F-5A8E-4F42-8FD2-CB9931EA4D30}" dt="2024-02-15T15:50:41.527" v="56" actId="26606"/>
          <ac:spMkLst>
            <pc:docMk/>
            <pc:sldMk cId="1831621119" sldId="256"/>
            <ac:spMk id="21" creationId="{D6CF8D2C-9E01-48EC-8DDF-8A1FF60AED22}"/>
          </ac:spMkLst>
        </pc:spChg>
        <pc:picChg chg="add">
          <ac:chgData name="Shlomo Daniel Gindi" userId="d9687d4a3e6bbdfd" providerId="LiveId" clId="{CCAF297F-5A8E-4F42-8FD2-CB9931EA4D30}" dt="2024-02-15T15:50:41.527" v="56" actId="26606"/>
          <ac:picMkLst>
            <pc:docMk/>
            <pc:sldMk cId="1831621119" sldId="256"/>
            <ac:picMk id="4" creationId="{4FAE7805-8FF6-98B1-CAE1-BF43325235E9}"/>
          </ac:picMkLst>
        </pc:picChg>
      </pc:sldChg>
      <pc:sldChg chg="new del">
        <pc:chgData name="Shlomo Daniel Gindi" userId="d9687d4a3e6bbdfd" providerId="LiveId" clId="{CCAF297F-5A8E-4F42-8FD2-CB9931EA4D30}" dt="2024-02-15T15:50:58.713" v="62" actId="47"/>
        <pc:sldMkLst>
          <pc:docMk/>
          <pc:sldMk cId="552302596" sldId="257"/>
        </pc:sldMkLst>
      </pc:sldChg>
      <pc:sldChg chg="delSp modSp new mod">
        <pc:chgData name="Shlomo Daniel Gindi" userId="d9687d4a3e6bbdfd" providerId="LiveId" clId="{CCAF297F-5A8E-4F42-8FD2-CB9931EA4D30}" dt="2024-02-15T15:52:09.539" v="79" actId="478"/>
        <pc:sldMkLst>
          <pc:docMk/>
          <pc:sldMk cId="804266112" sldId="257"/>
        </pc:sldMkLst>
        <pc:spChg chg="mod">
          <ac:chgData name="Shlomo Daniel Gindi" userId="d9687d4a3e6bbdfd" providerId="LiveId" clId="{CCAF297F-5A8E-4F42-8FD2-CB9931EA4D30}" dt="2024-02-15T15:51:34.631" v="78" actId="122"/>
          <ac:spMkLst>
            <pc:docMk/>
            <pc:sldMk cId="804266112" sldId="257"/>
            <ac:spMk id="2" creationId="{CEE68E1C-56CA-58F1-7C55-C4F22A89CE36}"/>
          </ac:spMkLst>
        </pc:spChg>
        <pc:spChg chg="del">
          <ac:chgData name="Shlomo Daniel Gindi" userId="d9687d4a3e6bbdfd" providerId="LiveId" clId="{CCAF297F-5A8E-4F42-8FD2-CB9931EA4D30}" dt="2024-02-15T15:52:09.539" v="79" actId="478"/>
          <ac:spMkLst>
            <pc:docMk/>
            <pc:sldMk cId="804266112" sldId="257"/>
            <ac:spMk id="3" creationId="{18110DF5-7928-BE96-E7C6-7C6DC259ED90}"/>
          </ac:spMkLst>
        </pc:spChg>
      </pc:sldChg>
      <pc:sldChg chg="new del">
        <pc:chgData name="Shlomo Daniel Gindi" userId="d9687d4a3e6bbdfd" providerId="LiveId" clId="{CCAF297F-5A8E-4F42-8FD2-CB9931EA4D30}" dt="2024-02-15T15:50:51.950" v="60" actId="47"/>
        <pc:sldMkLst>
          <pc:docMk/>
          <pc:sldMk cId="3570206368" sldId="257"/>
        </pc:sldMkLst>
      </pc:sldChg>
      <pc:sldMasterChg chg="del delSldLayout">
        <pc:chgData name="Shlomo Daniel Gindi" userId="d9687d4a3e6bbdfd" providerId="LiveId" clId="{CCAF297F-5A8E-4F42-8FD2-CB9931EA4D30}" dt="2024-02-15T15:50:41.527" v="56" actId="26606"/>
        <pc:sldMasterMkLst>
          <pc:docMk/>
          <pc:sldMasterMk cId="37915513" sldId="2147483648"/>
        </pc:sldMasterMkLst>
        <pc:sldLayoutChg chg="del">
          <pc:chgData name="Shlomo Daniel Gindi" userId="d9687d4a3e6bbdfd" providerId="LiveId" clId="{CCAF297F-5A8E-4F42-8FD2-CB9931EA4D30}" dt="2024-02-15T15:50:41.527" v="56" actId="26606"/>
          <pc:sldLayoutMkLst>
            <pc:docMk/>
            <pc:sldMasterMk cId="37915513" sldId="2147483648"/>
            <pc:sldLayoutMk cId="4038929035" sldId="2147483649"/>
          </pc:sldLayoutMkLst>
        </pc:sldLayoutChg>
        <pc:sldLayoutChg chg="del">
          <pc:chgData name="Shlomo Daniel Gindi" userId="d9687d4a3e6bbdfd" providerId="LiveId" clId="{CCAF297F-5A8E-4F42-8FD2-CB9931EA4D30}" dt="2024-02-15T15:50:41.527" v="56" actId="26606"/>
          <pc:sldLayoutMkLst>
            <pc:docMk/>
            <pc:sldMasterMk cId="37915513" sldId="2147483648"/>
            <pc:sldLayoutMk cId="4102192860" sldId="2147483650"/>
          </pc:sldLayoutMkLst>
        </pc:sldLayoutChg>
        <pc:sldLayoutChg chg="del">
          <pc:chgData name="Shlomo Daniel Gindi" userId="d9687d4a3e6bbdfd" providerId="LiveId" clId="{CCAF297F-5A8E-4F42-8FD2-CB9931EA4D30}" dt="2024-02-15T15:50:41.527" v="56" actId="26606"/>
          <pc:sldLayoutMkLst>
            <pc:docMk/>
            <pc:sldMasterMk cId="37915513" sldId="2147483648"/>
            <pc:sldLayoutMk cId="3381330607" sldId="2147483651"/>
          </pc:sldLayoutMkLst>
        </pc:sldLayoutChg>
        <pc:sldLayoutChg chg="del">
          <pc:chgData name="Shlomo Daniel Gindi" userId="d9687d4a3e6bbdfd" providerId="LiveId" clId="{CCAF297F-5A8E-4F42-8FD2-CB9931EA4D30}" dt="2024-02-15T15:50:41.527" v="56" actId="26606"/>
          <pc:sldLayoutMkLst>
            <pc:docMk/>
            <pc:sldMasterMk cId="37915513" sldId="2147483648"/>
            <pc:sldLayoutMk cId="3054856662" sldId="2147483652"/>
          </pc:sldLayoutMkLst>
        </pc:sldLayoutChg>
        <pc:sldLayoutChg chg="del">
          <pc:chgData name="Shlomo Daniel Gindi" userId="d9687d4a3e6bbdfd" providerId="LiveId" clId="{CCAF297F-5A8E-4F42-8FD2-CB9931EA4D30}" dt="2024-02-15T15:50:41.527" v="56" actId="26606"/>
          <pc:sldLayoutMkLst>
            <pc:docMk/>
            <pc:sldMasterMk cId="37915513" sldId="2147483648"/>
            <pc:sldLayoutMk cId="323560059" sldId="2147483653"/>
          </pc:sldLayoutMkLst>
        </pc:sldLayoutChg>
        <pc:sldLayoutChg chg="del">
          <pc:chgData name="Shlomo Daniel Gindi" userId="d9687d4a3e6bbdfd" providerId="LiveId" clId="{CCAF297F-5A8E-4F42-8FD2-CB9931EA4D30}" dt="2024-02-15T15:50:41.527" v="56" actId="26606"/>
          <pc:sldLayoutMkLst>
            <pc:docMk/>
            <pc:sldMasterMk cId="37915513" sldId="2147483648"/>
            <pc:sldLayoutMk cId="2992885447" sldId="2147483654"/>
          </pc:sldLayoutMkLst>
        </pc:sldLayoutChg>
        <pc:sldLayoutChg chg="del">
          <pc:chgData name="Shlomo Daniel Gindi" userId="d9687d4a3e6bbdfd" providerId="LiveId" clId="{CCAF297F-5A8E-4F42-8FD2-CB9931EA4D30}" dt="2024-02-15T15:50:41.527" v="56" actId="26606"/>
          <pc:sldLayoutMkLst>
            <pc:docMk/>
            <pc:sldMasterMk cId="37915513" sldId="2147483648"/>
            <pc:sldLayoutMk cId="4009106897" sldId="2147483655"/>
          </pc:sldLayoutMkLst>
        </pc:sldLayoutChg>
        <pc:sldLayoutChg chg="del">
          <pc:chgData name="Shlomo Daniel Gindi" userId="d9687d4a3e6bbdfd" providerId="LiveId" clId="{CCAF297F-5A8E-4F42-8FD2-CB9931EA4D30}" dt="2024-02-15T15:50:41.527" v="56" actId="26606"/>
          <pc:sldLayoutMkLst>
            <pc:docMk/>
            <pc:sldMasterMk cId="37915513" sldId="2147483648"/>
            <pc:sldLayoutMk cId="692672158" sldId="2147483656"/>
          </pc:sldLayoutMkLst>
        </pc:sldLayoutChg>
        <pc:sldLayoutChg chg="del">
          <pc:chgData name="Shlomo Daniel Gindi" userId="d9687d4a3e6bbdfd" providerId="LiveId" clId="{CCAF297F-5A8E-4F42-8FD2-CB9931EA4D30}" dt="2024-02-15T15:50:41.527" v="56" actId="26606"/>
          <pc:sldLayoutMkLst>
            <pc:docMk/>
            <pc:sldMasterMk cId="37915513" sldId="2147483648"/>
            <pc:sldLayoutMk cId="1844631792" sldId="2147483657"/>
          </pc:sldLayoutMkLst>
        </pc:sldLayoutChg>
        <pc:sldLayoutChg chg="del">
          <pc:chgData name="Shlomo Daniel Gindi" userId="d9687d4a3e6bbdfd" providerId="LiveId" clId="{CCAF297F-5A8E-4F42-8FD2-CB9931EA4D30}" dt="2024-02-15T15:50:41.527" v="56" actId="26606"/>
          <pc:sldLayoutMkLst>
            <pc:docMk/>
            <pc:sldMasterMk cId="37915513" sldId="2147483648"/>
            <pc:sldLayoutMk cId="201888439" sldId="2147483658"/>
          </pc:sldLayoutMkLst>
        </pc:sldLayoutChg>
        <pc:sldLayoutChg chg="del">
          <pc:chgData name="Shlomo Daniel Gindi" userId="d9687d4a3e6bbdfd" providerId="LiveId" clId="{CCAF297F-5A8E-4F42-8FD2-CB9931EA4D30}" dt="2024-02-15T15:50:41.527" v="56" actId="26606"/>
          <pc:sldLayoutMkLst>
            <pc:docMk/>
            <pc:sldMasterMk cId="37915513" sldId="2147483648"/>
            <pc:sldLayoutMk cId="164367820" sldId="2147483659"/>
          </pc:sldLayoutMkLst>
        </pc:sldLayoutChg>
      </pc:sldMasterChg>
      <pc:sldMasterChg chg="add replId addSldLayout">
        <pc:chgData name="Shlomo Daniel Gindi" userId="d9687d4a3e6bbdfd" providerId="LiveId" clId="{CCAF297F-5A8E-4F42-8FD2-CB9931EA4D30}" dt="2024-02-15T15:50:41.527" v="56" actId="26606"/>
        <pc:sldMasterMkLst>
          <pc:docMk/>
          <pc:sldMasterMk cId="2763196899" sldId="2147483660"/>
        </pc:sldMasterMkLst>
        <pc:sldLayoutChg chg="add">
          <pc:chgData name="Shlomo Daniel Gindi" userId="d9687d4a3e6bbdfd" providerId="LiveId" clId="{CCAF297F-5A8E-4F42-8FD2-CB9931EA4D30}" dt="2024-02-15T15:50:41.527" v="56" actId="26606"/>
          <pc:sldLayoutMkLst>
            <pc:docMk/>
            <pc:sldMasterMk cId="2763196899" sldId="2147483660"/>
            <pc:sldLayoutMk cId="3974189854" sldId="2147483661"/>
          </pc:sldLayoutMkLst>
        </pc:sldLayoutChg>
        <pc:sldLayoutChg chg="add replId">
          <pc:chgData name="Shlomo Daniel Gindi" userId="d9687d4a3e6bbdfd" providerId="LiveId" clId="{CCAF297F-5A8E-4F42-8FD2-CB9931EA4D30}" dt="2024-02-15T15:50:41.527" v="56" actId="26606"/>
          <pc:sldLayoutMkLst>
            <pc:docMk/>
            <pc:sldMasterMk cId="2763196899" sldId="2147483660"/>
            <pc:sldLayoutMk cId="639624555" sldId="2147483662"/>
          </pc:sldLayoutMkLst>
        </pc:sldLayoutChg>
        <pc:sldLayoutChg chg="add replId">
          <pc:chgData name="Shlomo Daniel Gindi" userId="d9687d4a3e6bbdfd" providerId="LiveId" clId="{CCAF297F-5A8E-4F42-8FD2-CB9931EA4D30}" dt="2024-02-15T15:50:41.527" v="56" actId="26606"/>
          <pc:sldLayoutMkLst>
            <pc:docMk/>
            <pc:sldMasterMk cId="2763196899" sldId="2147483660"/>
            <pc:sldLayoutMk cId="1275196695" sldId="2147483663"/>
          </pc:sldLayoutMkLst>
        </pc:sldLayoutChg>
        <pc:sldLayoutChg chg="add replId">
          <pc:chgData name="Shlomo Daniel Gindi" userId="d9687d4a3e6bbdfd" providerId="LiveId" clId="{CCAF297F-5A8E-4F42-8FD2-CB9931EA4D30}" dt="2024-02-15T15:50:41.527" v="56" actId="26606"/>
          <pc:sldLayoutMkLst>
            <pc:docMk/>
            <pc:sldMasterMk cId="2763196899" sldId="2147483660"/>
            <pc:sldLayoutMk cId="99777601" sldId="2147483664"/>
          </pc:sldLayoutMkLst>
        </pc:sldLayoutChg>
        <pc:sldLayoutChg chg="add replId">
          <pc:chgData name="Shlomo Daniel Gindi" userId="d9687d4a3e6bbdfd" providerId="LiveId" clId="{CCAF297F-5A8E-4F42-8FD2-CB9931EA4D30}" dt="2024-02-15T15:50:41.527" v="56" actId="26606"/>
          <pc:sldLayoutMkLst>
            <pc:docMk/>
            <pc:sldMasterMk cId="2763196899" sldId="2147483660"/>
            <pc:sldLayoutMk cId="4268766851" sldId="2147483665"/>
          </pc:sldLayoutMkLst>
        </pc:sldLayoutChg>
        <pc:sldLayoutChg chg="add replId">
          <pc:chgData name="Shlomo Daniel Gindi" userId="d9687d4a3e6bbdfd" providerId="LiveId" clId="{CCAF297F-5A8E-4F42-8FD2-CB9931EA4D30}" dt="2024-02-15T15:50:41.527" v="56" actId="26606"/>
          <pc:sldLayoutMkLst>
            <pc:docMk/>
            <pc:sldMasterMk cId="2763196899" sldId="2147483660"/>
            <pc:sldLayoutMk cId="1268656752" sldId="2147483666"/>
          </pc:sldLayoutMkLst>
        </pc:sldLayoutChg>
        <pc:sldLayoutChg chg="add replId">
          <pc:chgData name="Shlomo Daniel Gindi" userId="d9687d4a3e6bbdfd" providerId="LiveId" clId="{CCAF297F-5A8E-4F42-8FD2-CB9931EA4D30}" dt="2024-02-15T15:50:41.527" v="56" actId="26606"/>
          <pc:sldLayoutMkLst>
            <pc:docMk/>
            <pc:sldMasterMk cId="2763196899" sldId="2147483660"/>
            <pc:sldLayoutMk cId="2753965848" sldId="2147483667"/>
          </pc:sldLayoutMkLst>
        </pc:sldLayoutChg>
        <pc:sldLayoutChg chg="add replId">
          <pc:chgData name="Shlomo Daniel Gindi" userId="d9687d4a3e6bbdfd" providerId="LiveId" clId="{CCAF297F-5A8E-4F42-8FD2-CB9931EA4D30}" dt="2024-02-15T15:50:41.527" v="56" actId="26606"/>
          <pc:sldLayoutMkLst>
            <pc:docMk/>
            <pc:sldMasterMk cId="2763196899" sldId="2147483660"/>
            <pc:sldLayoutMk cId="565369508" sldId="2147483668"/>
          </pc:sldLayoutMkLst>
        </pc:sldLayoutChg>
        <pc:sldLayoutChg chg="add replId">
          <pc:chgData name="Shlomo Daniel Gindi" userId="d9687d4a3e6bbdfd" providerId="LiveId" clId="{CCAF297F-5A8E-4F42-8FD2-CB9931EA4D30}" dt="2024-02-15T15:50:41.527" v="56" actId="26606"/>
          <pc:sldLayoutMkLst>
            <pc:docMk/>
            <pc:sldMasterMk cId="2763196899" sldId="2147483660"/>
            <pc:sldLayoutMk cId="3559030026" sldId="2147483669"/>
          </pc:sldLayoutMkLst>
        </pc:sldLayoutChg>
        <pc:sldLayoutChg chg="add replId">
          <pc:chgData name="Shlomo Daniel Gindi" userId="d9687d4a3e6bbdfd" providerId="LiveId" clId="{CCAF297F-5A8E-4F42-8FD2-CB9931EA4D30}" dt="2024-02-15T15:50:41.527" v="56" actId="26606"/>
          <pc:sldLayoutMkLst>
            <pc:docMk/>
            <pc:sldMasterMk cId="2763196899" sldId="2147483660"/>
            <pc:sldLayoutMk cId="4170169111" sldId="2147483670"/>
          </pc:sldLayoutMkLst>
        </pc:sldLayoutChg>
        <pc:sldLayoutChg chg="add replId">
          <pc:chgData name="Shlomo Daniel Gindi" userId="d9687d4a3e6bbdfd" providerId="LiveId" clId="{CCAF297F-5A8E-4F42-8FD2-CB9931EA4D30}" dt="2024-02-15T15:50:41.527" v="56" actId="26606"/>
          <pc:sldLayoutMkLst>
            <pc:docMk/>
            <pc:sldMasterMk cId="2763196899" sldId="2147483660"/>
            <pc:sldLayoutMk cId="2061101102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none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0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2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18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6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3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6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6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5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6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9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9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r" defTabSz="914400" rtl="0" eaLnBrk="1" latinLnBrk="0" hangingPunct="1">
        <a:lnSpc>
          <a:spcPct val="125000"/>
        </a:lnSpc>
        <a:spcBef>
          <a:spcPct val="0"/>
        </a:spcBef>
        <a:buNone/>
        <a:defRPr sz="4000" b="1" kern="1200" spc="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2000" b="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600" i="1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6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600" i="1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eiße Buchstaben des Alphabets, flachgelegt und gestapelt">
            <a:extLst>
              <a:ext uri="{FF2B5EF4-FFF2-40B4-BE49-F238E27FC236}">
                <a16:creationId xmlns:a16="http://schemas.microsoft.com/office/drawing/2014/main" id="{4FAE7805-8FF6-98B1-CAE1-BF4332523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87" b="-2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79E587B-59EB-95D4-C11C-47042056B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101" y="2146851"/>
            <a:ext cx="6666980" cy="2658269"/>
          </a:xfrm>
        </p:spPr>
        <p:txBody>
          <a:bodyPr anchor="b">
            <a:normAutofit/>
          </a:bodyPr>
          <a:lstStyle/>
          <a:p>
            <a:r>
              <a:rPr lang="en-US" dirty="0"/>
              <a:t>JavaScript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9B5DF2F-529D-AF1D-6F80-782FC1DBD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102" y="4810937"/>
            <a:ext cx="6666980" cy="1172200"/>
          </a:xfrm>
        </p:spPr>
        <p:txBody>
          <a:bodyPr anchor="t">
            <a:normAutofit/>
          </a:bodyPr>
          <a:lstStyle/>
          <a:p>
            <a:r>
              <a:rPr lang="en-US" dirty="0"/>
              <a:t>15.02.2024</a:t>
            </a:r>
            <a:endParaRPr lang="he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2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E68E1C-56CA-58F1-7C55-C4F22A89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  loop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04266112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7">
      <a:majorFont>
        <a:latin typeface="David"/>
        <a:ea typeface=""/>
        <a:cs typeface=""/>
      </a:majorFont>
      <a:minorFont>
        <a:latin typeface="David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מסך רחב</PresentationFormat>
  <Paragraphs>3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5" baseType="lpstr">
      <vt:lpstr>Corbel</vt:lpstr>
      <vt:lpstr>David</vt:lpstr>
      <vt:lpstr>ShojiVTI</vt:lpstr>
      <vt:lpstr>JavaScript</vt:lpstr>
      <vt:lpstr>For 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Shlomo Daniel Gindi</dc:creator>
  <cp:lastModifiedBy>Shlomo Daniel Gindi</cp:lastModifiedBy>
  <cp:revision>1</cp:revision>
  <dcterms:created xsi:type="dcterms:W3CDTF">2024-02-15T15:49:29Z</dcterms:created>
  <dcterms:modified xsi:type="dcterms:W3CDTF">2024-02-15T15:52:17Z</dcterms:modified>
</cp:coreProperties>
</file>