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C005A-2EB7-4128-AA28-F88359671A12}" v="4" dt="2024-03-15T12:09:3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6D9C005A-2EB7-4128-AA28-F88359671A12}"/>
    <pc:docChg chg="undo custSel addSld delSld modSld addMainMaster delMainMaster">
      <pc:chgData name="Shlomo Daniel Gindi" userId="d9687d4a3e6bbdfd" providerId="LiveId" clId="{6D9C005A-2EB7-4128-AA28-F88359671A12}" dt="2024-03-15T12:28:51.071" v="607" actId="1076"/>
      <pc:docMkLst>
        <pc:docMk/>
      </pc:docMkLst>
      <pc:sldChg chg="addSp delSp modSp new mod setBg modClrScheme addAnim delAnim setClrOvrMap delDesignElem chgLayout">
        <pc:chgData name="Shlomo Daniel Gindi" userId="d9687d4a3e6bbdfd" providerId="LiveId" clId="{6D9C005A-2EB7-4128-AA28-F88359671A12}" dt="2024-03-15T12:09:38.581" v="68"/>
        <pc:sldMkLst>
          <pc:docMk/>
          <pc:sldMk cId="2029368062" sldId="256"/>
        </pc:sldMkLst>
        <pc:spChg chg="mod">
          <ac:chgData name="Shlomo Daniel Gindi" userId="d9687d4a3e6bbdfd" providerId="LiveId" clId="{6D9C005A-2EB7-4128-AA28-F88359671A12}" dt="2024-03-15T12:09:20.404" v="63" actId="26606"/>
          <ac:spMkLst>
            <pc:docMk/>
            <pc:sldMk cId="2029368062" sldId="256"/>
            <ac:spMk id="2" creationId="{6B23B5C8-1F04-CF11-F926-7E55410BC8A7}"/>
          </ac:spMkLst>
        </pc:spChg>
        <pc:spChg chg="mod">
          <ac:chgData name="Shlomo Daniel Gindi" userId="d9687d4a3e6bbdfd" providerId="LiveId" clId="{6D9C005A-2EB7-4128-AA28-F88359671A12}" dt="2024-03-15T12:09:24.597" v="65" actId="962"/>
          <ac:spMkLst>
            <pc:docMk/>
            <pc:sldMk cId="2029368062" sldId="256"/>
            <ac:spMk id="3" creationId="{E3686B21-FA59-C4EA-FD92-26F9773CE540}"/>
          </ac:spMkLst>
        </pc:spChg>
        <pc:spChg chg="add del">
          <ac:chgData name="Shlomo Daniel Gindi" userId="d9687d4a3e6bbdfd" providerId="LiveId" clId="{6D9C005A-2EB7-4128-AA28-F88359671A12}" dt="2024-03-15T12:09:05.966" v="54" actId="26606"/>
          <ac:spMkLst>
            <pc:docMk/>
            <pc:sldMk cId="2029368062" sldId="256"/>
            <ac:spMk id="9" creationId="{68CA250C-CF5A-4736-9249-D6111F7C5545}"/>
          </ac:spMkLst>
        </pc:spChg>
        <pc:spChg chg="add del">
          <ac:chgData name="Shlomo Daniel Gindi" userId="d9687d4a3e6bbdfd" providerId="LiveId" clId="{6D9C005A-2EB7-4128-AA28-F88359671A12}" dt="2024-03-15T12:09:05.966" v="54" actId="26606"/>
          <ac:spMkLst>
            <pc:docMk/>
            <pc:sldMk cId="2029368062" sldId="256"/>
            <ac:spMk id="11" creationId="{032274B4-B001-4088-B01D-E6999509E268}"/>
          </ac:spMkLst>
        </pc:spChg>
        <pc:spChg chg="add del">
          <ac:chgData name="Shlomo Daniel Gindi" userId="d9687d4a3e6bbdfd" providerId="LiveId" clId="{6D9C005A-2EB7-4128-AA28-F88359671A12}" dt="2024-03-15T12:09:08.244" v="56" actId="26606"/>
          <ac:spMkLst>
            <pc:docMk/>
            <pc:sldMk cId="2029368062" sldId="256"/>
            <ac:spMk id="13" creationId="{67EA5288-5BEB-4C44-949A-ED209FE21905}"/>
          </ac:spMkLst>
        </pc:spChg>
        <pc:spChg chg="add del">
          <ac:chgData name="Shlomo Daniel Gindi" userId="d9687d4a3e6bbdfd" providerId="LiveId" clId="{6D9C005A-2EB7-4128-AA28-F88359671A12}" dt="2024-03-15T12:09:08.244" v="56" actId="26606"/>
          <ac:spMkLst>
            <pc:docMk/>
            <pc:sldMk cId="2029368062" sldId="256"/>
            <ac:spMk id="14" creationId="{BFB2D26E-FBAE-45B8-B0F6-80E4ABDEC312}"/>
          </ac:spMkLst>
        </pc:spChg>
        <pc:spChg chg="add del">
          <ac:chgData name="Shlomo Daniel Gindi" userId="d9687d4a3e6bbdfd" providerId="LiveId" clId="{6D9C005A-2EB7-4128-AA28-F88359671A12}" dt="2024-03-15T12:09:08.244" v="56" actId="26606"/>
          <ac:spMkLst>
            <pc:docMk/>
            <pc:sldMk cId="2029368062" sldId="256"/>
            <ac:spMk id="15" creationId="{23442A66-721F-4552-A3AD-3A2215F0C18B}"/>
          </ac:spMkLst>
        </pc:spChg>
        <pc:spChg chg="add del">
          <ac:chgData name="Shlomo Daniel Gindi" userId="d9687d4a3e6bbdfd" providerId="LiveId" clId="{6D9C005A-2EB7-4128-AA28-F88359671A12}" dt="2024-03-15T12:09:12.007" v="58" actId="26606"/>
          <ac:spMkLst>
            <pc:docMk/>
            <pc:sldMk cId="2029368062" sldId="256"/>
            <ac:spMk id="18" creationId="{A88F843D-1C1B-C740-AC27-E3238D0F5F47}"/>
          </ac:spMkLst>
        </pc:spChg>
        <pc:spChg chg="add del">
          <ac:chgData name="Shlomo Daniel Gindi" userId="d9687d4a3e6bbdfd" providerId="LiveId" clId="{6D9C005A-2EB7-4128-AA28-F88359671A12}" dt="2024-03-15T12:09:12.007" v="58" actId="26606"/>
          <ac:spMkLst>
            <pc:docMk/>
            <pc:sldMk cId="2029368062" sldId="256"/>
            <ac:spMk id="20" creationId="{A21C8291-E3D5-4240-8FF4-E5213CBCC453}"/>
          </ac:spMkLst>
        </pc:spChg>
        <pc:spChg chg="add del">
          <ac:chgData name="Shlomo Daniel Gindi" userId="d9687d4a3e6bbdfd" providerId="LiveId" clId="{6D9C005A-2EB7-4128-AA28-F88359671A12}" dt="2024-03-15T12:09:12.007" v="58" actId="26606"/>
          <ac:spMkLst>
            <pc:docMk/>
            <pc:sldMk cId="2029368062" sldId="256"/>
            <ac:spMk id="21" creationId="{08B44AFE-C181-7047-8CC9-CA00BD385EEA}"/>
          </ac:spMkLst>
        </pc:spChg>
        <pc:spChg chg="add del">
          <ac:chgData name="Shlomo Daniel Gindi" userId="d9687d4a3e6bbdfd" providerId="LiveId" clId="{6D9C005A-2EB7-4128-AA28-F88359671A12}" dt="2024-03-15T12:09:20.369" v="62" actId="26606"/>
          <ac:spMkLst>
            <pc:docMk/>
            <pc:sldMk cId="2029368062" sldId="256"/>
            <ac:spMk id="24" creationId="{DB4A12B6-EF0D-43E8-8C17-4FAD4D2766E4}"/>
          </ac:spMkLst>
        </pc:spChg>
        <pc:spChg chg="add del">
          <ac:chgData name="Shlomo Daniel Gindi" userId="d9687d4a3e6bbdfd" providerId="LiveId" clId="{6D9C005A-2EB7-4128-AA28-F88359671A12}" dt="2024-03-15T12:09:20.369" v="62" actId="26606"/>
          <ac:spMkLst>
            <pc:docMk/>
            <pc:sldMk cId="2029368062" sldId="256"/>
            <ac:spMk id="25" creationId="{AE107525-0C02-447F-8A3F-553320A7230E}"/>
          </ac:spMkLst>
        </pc:spChg>
        <pc:spChg chg="add del">
          <ac:chgData name="Shlomo Daniel Gindi" userId="d9687d4a3e6bbdfd" providerId="LiveId" clId="{6D9C005A-2EB7-4128-AA28-F88359671A12}" dt="2024-03-15T12:09:20.369" v="62" actId="26606"/>
          <ac:spMkLst>
            <pc:docMk/>
            <pc:sldMk cId="2029368062" sldId="256"/>
            <ac:spMk id="26" creationId="{AB7A42E3-05D8-4A0B-9D4E-20EF581E57C0}"/>
          </ac:spMkLst>
        </pc:spChg>
        <pc:spChg chg="add del">
          <ac:chgData name="Shlomo Daniel Gindi" userId="d9687d4a3e6bbdfd" providerId="LiveId" clId="{6D9C005A-2EB7-4128-AA28-F88359671A12}" dt="2024-03-15T12:09:38.581" v="68"/>
          <ac:spMkLst>
            <pc:docMk/>
            <pc:sldMk cId="2029368062" sldId="256"/>
            <ac:spMk id="30" creationId="{A88F843D-1C1B-C740-AC27-E3238D0F5F47}"/>
          </ac:spMkLst>
        </pc:spChg>
        <pc:spChg chg="add del">
          <ac:chgData name="Shlomo Daniel Gindi" userId="d9687d4a3e6bbdfd" providerId="LiveId" clId="{6D9C005A-2EB7-4128-AA28-F88359671A12}" dt="2024-03-15T12:09:38.581" v="68"/>
          <ac:spMkLst>
            <pc:docMk/>
            <pc:sldMk cId="2029368062" sldId="256"/>
            <ac:spMk id="32" creationId="{A21C8291-E3D5-4240-8FF4-E5213CBCC453}"/>
          </ac:spMkLst>
        </pc:spChg>
        <pc:spChg chg="add del">
          <ac:chgData name="Shlomo Daniel Gindi" userId="d9687d4a3e6bbdfd" providerId="LiveId" clId="{6D9C005A-2EB7-4128-AA28-F88359671A12}" dt="2024-03-15T12:09:38.581" v="68"/>
          <ac:spMkLst>
            <pc:docMk/>
            <pc:sldMk cId="2029368062" sldId="256"/>
            <ac:spMk id="33" creationId="{08B44AFE-C181-7047-8CC9-CA00BD385EEA}"/>
          </ac:spMkLst>
        </pc:spChg>
        <pc:picChg chg="add del">
          <ac:chgData name="Shlomo Daniel Gindi" userId="d9687d4a3e6bbdfd" providerId="LiveId" clId="{6D9C005A-2EB7-4128-AA28-F88359671A12}" dt="2024-03-15T12:09:05.966" v="54" actId="26606"/>
          <ac:picMkLst>
            <pc:docMk/>
            <pc:sldMk cId="2029368062" sldId="256"/>
            <ac:picMk id="4" creationId="{97E09EFF-40B7-7EF4-C4EE-679E05A0798E}"/>
          </ac:picMkLst>
        </pc:picChg>
        <pc:picChg chg="add del">
          <ac:chgData name="Shlomo Daniel Gindi" userId="d9687d4a3e6bbdfd" providerId="LiveId" clId="{6D9C005A-2EB7-4128-AA28-F88359671A12}" dt="2024-03-15T12:09:08.244" v="56" actId="26606"/>
          <ac:picMkLst>
            <pc:docMk/>
            <pc:sldMk cId="2029368062" sldId="256"/>
            <ac:picMk id="16" creationId="{C3167193-9B0C-5725-741B-C117D68C0F02}"/>
          </ac:picMkLst>
        </pc:picChg>
        <pc:picChg chg="add del">
          <ac:chgData name="Shlomo Daniel Gindi" userId="d9687d4a3e6bbdfd" providerId="LiveId" clId="{6D9C005A-2EB7-4128-AA28-F88359671A12}" dt="2024-03-15T12:09:12.007" v="58" actId="26606"/>
          <ac:picMkLst>
            <pc:docMk/>
            <pc:sldMk cId="2029368062" sldId="256"/>
            <ac:picMk id="19" creationId="{442CEA27-7FFD-13F0-63F4-A6A11E5F5C43}"/>
          </ac:picMkLst>
        </pc:picChg>
        <pc:picChg chg="add del">
          <ac:chgData name="Shlomo Daniel Gindi" userId="d9687d4a3e6bbdfd" providerId="LiveId" clId="{6D9C005A-2EB7-4128-AA28-F88359671A12}" dt="2024-03-15T12:09:20.369" v="62" actId="26606"/>
          <ac:picMkLst>
            <pc:docMk/>
            <pc:sldMk cId="2029368062" sldId="256"/>
            <ac:picMk id="23" creationId="{9D4A84F1-07D3-327C-23F1-CE4C93281656}"/>
          </ac:picMkLst>
        </pc:picChg>
        <pc:picChg chg="add mod">
          <ac:chgData name="Shlomo Daniel Gindi" userId="d9687d4a3e6bbdfd" providerId="LiveId" clId="{6D9C005A-2EB7-4128-AA28-F88359671A12}" dt="2024-03-15T12:09:24.596" v="64" actId="27614"/>
          <ac:picMkLst>
            <pc:docMk/>
            <pc:sldMk cId="2029368062" sldId="256"/>
            <ac:picMk id="31" creationId="{442CEA27-7FFD-13F0-63F4-A6A11E5F5C43}"/>
          </ac:picMkLst>
        </pc:picChg>
        <pc:cxnChg chg="add del">
          <ac:chgData name="Shlomo Daniel Gindi" userId="d9687d4a3e6bbdfd" providerId="LiveId" clId="{6D9C005A-2EB7-4128-AA28-F88359671A12}" dt="2024-03-15T12:09:20.369" v="62" actId="26606"/>
          <ac:cxnSpMkLst>
            <pc:docMk/>
            <pc:sldMk cId="2029368062" sldId="256"/>
            <ac:cxnSpMk id="17" creationId="{511CE48F-D5E4-4520-AF1E-8F85CFBDA596}"/>
          </ac:cxnSpMkLst>
        </pc:cxnChg>
        <pc:cxnChg chg="add del">
          <ac:chgData name="Shlomo Daniel Gindi" userId="d9687d4a3e6bbdfd" providerId="LiveId" clId="{6D9C005A-2EB7-4128-AA28-F88359671A12}" dt="2024-03-15T12:09:20.369" v="62" actId="26606"/>
          <ac:cxnSpMkLst>
            <pc:docMk/>
            <pc:sldMk cId="2029368062" sldId="256"/>
            <ac:cxnSpMk id="27" creationId="{6EE9A54B-189D-4645-8254-FDC4210EC6DB}"/>
          </ac:cxnSpMkLst>
        </pc:cxnChg>
        <pc:cxnChg chg="add del">
          <ac:chgData name="Shlomo Daniel Gindi" userId="d9687d4a3e6bbdfd" providerId="LiveId" clId="{6D9C005A-2EB7-4128-AA28-F88359671A12}" dt="2024-03-15T12:09:20.369" v="62" actId="26606"/>
          <ac:cxnSpMkLst>
            <pc:docMk/>
            <pc:sldMk cId="2029368062" sldId="256"/>
            <ac:cxnSpMk id="28" creationId="{41448851-39AD-4943-BF9C-C50704E08377}"/>
          </ac:cxnSpMkLst>
        </pc:cxnChg>
      </pc:sldChg>
      <pc:sldChg chg="modSp new mod">
        <pc:chgData name="Shlomo Daniel Gindi" userId="d9687d4a3e6bbdfd" providerId="LiveId" clId="{6D9C005A-2EB7-4128-AA28-F88359671A12}" dt="2024-03-15T12:28:51.071" v="607" actId="1076"/>
        <pc:sldMkLst>
          <pc:docMk/>
          <pc:sldMk cId="2956272072" sldId="257"/>
        </pc:sldMkLst>
        <pc:spChg chg="mod">
          <ac:chgData name="Shlomo Daniel Gindi" userId="d9687d4a3e6bbdfd" providerId="LiveId" clId="{6D9C005A-2EB7-4128-AA28-F88359671A12}" dt="2024-03-15T12:28:32.958" v="606" actId="14100"/>
          <ac:spMkLst>
            <pc:docMk/>
            <pc:sldMk cId="2956272072" sldId="257"/>
            <ac:spMk id="2" creationId="{17FE4325-291D-9901-13E6-DEF518312722}"/>
          </ac:spMkLst>
        </pc:spChg>
        <pc:spChg chg="mod">
          <ac:chgData name="Shlomo Daniel Gindi" userId="d9687d4a3e6bbdfd" providerId="LiveId" clId="{6D9C005A-2EB7-4128-AA28-F88359671A12}" dt="2024-03-15T12:28:51.071" v="607" actId="1076"/>
          <ac:spMkLst>
            <pc:docMk/>
            <pc:sldMk cId="2956272072" sldId="257"/>
            <ac:spMk id="3" creationId="{CD0EBECD-C8C4-D9DC-E0FA-1BB08734258A}"/>
          </ac:spMkLst>
        </pc:spChg>
      </pc:sldChg>
      <pc:sldChg chg="new del">
        <pc:chgData name="Shlomo Daniel Gindi" userId="d9687d4a3e6bbdfd" providerId="LiveId" clId="{6D9C005A-2EB7-4128-AA28-F88359671A12}" dt="2024-03-15T12:28:00.927" v="590" actId="680"/>
        <pc:sldMkLst>
          <pc:docMk/>
          <pc:sldMk cId="2751056199" sldId="258"/>
        </pc:sldMkLst>
      </pc:sldChg>
      <pc:sldMasterChg chg="add del addSldLayout delSldLayout">
        <pc:chgData name="Shlomo Daniel Gindi" userId="d9687d4a3e6bbdfd" providerId="LiveId" clId="{6D9C005A-2EB7-4128-AA28-F88359671A12}" dt="2024-03-15T12:09:20.404" v="63" actId="26606"/>
        <pc:sldMasterMkLst>
          <pc:docMk/>
          <pc:sldMasterMk cId="2998024029" sldId="2147483648"/>
        </pc:sldMasterMkLst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3753020548" sldId="2147483649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536758297" sldId="2147483650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2883157881" sldId="2147483651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3754024730" sldId="2147483652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4243611871" sldId="2147483653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4076237719" sldId="2147483654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1513637317" sldId="2147483655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2322928798" sldId="2147483656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3939146692" sldId="2147483657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3916477890" sldId="2147483658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2998024029" sldId="2147483648"/>
            <pc:sldLayoutMk cId="2204663996" sldId="2147483659"/>
          </pc:sldLayoutMkLst>
        </pc:sldLayoutChg>
      </pc:sldMasterChg>
      <pc:sldMasterChg chg="add del addSldLayout delSldLayout">
        <pc:chgData name="Shlomo Daniel Gindi" userId="d9687d4a3e6bbdfd" providerId="LiveId" clId="{6D9C005A-2EB7-4128-AA28-F88359671A12}" dt="2024-03-15T12:09:20.369" v="62" actId="26606"/>
        <pc:sldMasterMkLst>
          <pc:docMk/>
          <pc:sldMasterMk cId="1763823662" sldId="2147483686"/>
        </pc:sldMasterMkLst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3516108126" sldId="2147483675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4221122725" sldId="2147483676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1405319163" sldId="2147483677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219984842" sldId="2147483678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798905" sldId="2147483679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1408776252" sldId="2147483680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4143065275" sldId="2147483681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1322000446" sldId="2147483682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3512153590" sldId="2147483683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906006588" sldId="2147483684"/>
          </pc:sldLayoutMkLst>
        </pc:sldLayoutChg>
        <pc:sldLayoutChg chg="add del">
          <pc:chgData name="Shlomo Daniel Gindi" userId="d9687d4a3e6bbdfd" providerId="LiveId" clId="{6D9C005A-2EB7-4128-AA28-F88359671A12}" dt="2024-03-15T12:09:20.369" v="62" actId="26606"/>
          <pc:sldLayoutMkLst>
            <pc:docMk/>
            <pc:sldMasterMk cId="1763823662" sldId="2147483686"/>
            <pc:sldLayoutMk cId="691171516" sldId="2147483685"/>
          </pc:sldLayoutMkLst>
        </pc:sldLayoutChg>
      </pc:sldMasterChg>
      <pc:sldMasterChg chg="add del addSldLayout delSldLayout">
        <pc:chgData name="Shlomo Daniel Gindi" userId="d9687d4a3e6bbdfd" providerId="LiveId" clId="{6D9C005A-2EB7-4128-AA28-F88359671A12}" dt="2024-03-15T12:09:20.404" v="63" actId="26606"/>
        <pc:sldMasterMkLst>
          <pc:docMk/>
          <pc:sldMasterMk cId="3750321912" sldId="2147483725"/>
        </pc:sldMasterMkLst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731234316" sldId="2147483714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281117031" sldId="2147483715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3007211781" sldId="2147483716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885544959" sldId="2147483717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254968244" sldId="2147483718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4286204841" sldId="2147483719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171514528" sldId="2147483720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1355012663" sldId="2147483721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1357899661" sldId="2147483722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152514236" sldId="2147483723"/>
          </pc:sldLayoutMkLst>
        </pc:sldLayoutChg>
        <pc:sldLayoutChg chg="add del">
          <pc:chgData name="Shlomo Daniel Gindi" userId="d9687d4a3e6bbdfd" providerId="LiveId" clId="{6D9C005A-2EB7-4128-AA28-F88359671A12}" dt="2024-03-15T12:09:20.404" v="63" actId="26606"/>
          <pc:sldLayoutMkLst>
            <pc:docMk/>
            <pc:sldMasterMk cId="3750321912" sldId="2147483725"/>
            <pc:sldLayoutMk cId="882487281" sldId="2147483724"/>
          </pc:sldLayoutMkLst>
        </pc:sldLayoutChg>
      </pc:sldMasterChg>
      <pc:sldMasterChg chg="add del addSldLayout delSldLayout">
        <pc:chgData name="Shlomo Daniel Gindi" userId="d9687d4a3e6bbdfd" providerId="LiveId" clId="{6D9C005A-2EB7-4128-AA28-F88359671A12}" dt="2024-03-15T12:09:08.244" v="56" actId="26606"/>
        <pc:sldMasterMkLst>
          <pc:docMk/>
          <pc:sldMasterMk cId="2692170864" sldId="2147483738"/>
        </pc:sldMasterMkLst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488192323" sldId="2147483727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3411238690" sldId="2147483728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758664620" sldId="2147483729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2750343136" sldId="2147483730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3727894733" sldId="2147483731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4006687525" sldId="2147483732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897683400" sldId="2147483733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208670621" sldId="2147483734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703376259" sldId="2147483735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2004847024" sldId="2147483736"/>
          </pc:sldLayoutMkLst>
        </pc:sldLayoutChg>
        <pc:sldLayoutChg chg="add del">
          <pc:chgData name="Shlomo Daniel Gindi" userId="d9687d4a3e6bbdfd" providerId="LiveId" clId="{6D9C005A-2EB7-4128-AA28-F88359671A12}" dt="2024-03-15T12:09:08.244" v="56" actId="26606"/>
          <pc:sldLayoutMkLst>
            <pc:docMk/>
            <pc:sldMasterMk cId="2692170864" sldId="2147483738"/>
            <pc:sldLayoutMk cId="2552923998" sldId="2147483737"/>
          </pc:sldLayoutMkLst>
        </pc:sldLayoutChg>
      </pc:sldMasterChg>
      <pc:sldMasterChg chg="add del addSldLayout delSldLayout">
        <pc:chgData name="Shlomo Daniel Gindi" userId="d9687d4a3e6bbdfd" providerId="LiveId" clId="{6D9C005A-2EB7-4128-AA28-F88359671A12}" dt="2024-03-15T12:09:05.966" v="54" actId="26606"/>
        <pc:sldMasterMkLst>
          <pc:docMk/>
          <pc:sldMasterMk cId="1778945470" sldId="2147483751"/>
        </pc:sldMasterMkLst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1782838653" sldId="2147483740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3440519287" sldId="2147483741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3615828129" sldId="2147483742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307339629" sldId="2147483743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544955311" sldId="2147483744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400450004" sldId="2147483745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3060129280" sldId="2147483746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643974335" sldId="2147483747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3664264691" sldId="2147483748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1263422031" sldId="2147483749"/>
          </pc:sldLayoutMkLst>
        </pc:sldLayoutChg>
        <pc:sldLayoutChg chg="add del">
          <pc:chgData name="Shlomo Daniel Gindi" userId="d9687d4a3e6bbdfd" providerId="LiveId" clId="{6D9C005A-2EB7-4128-AA28-F88359671A12}" dt="2024-03-15T12:09:05.966" v="54" actId="26606"/>
          <pc:sldLayoutMkLst>
            <pc:docMk/>
            <pc:sldMasterMk cId="1778945470" sldId="2147483751"/>
            <pc:sldLayoutMk cId="2874780576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1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3B5C8-1F04-CF11-F926-7E55410B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US" sz="3700"/>
              <a:t>Programming Fundamentals</a:t>
            </a:r>
            <a:endParaRPr lang="he-IL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86B21-FA59-C4EA-FD92-26F9773CE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r>
              <a:rPr lang="en-US" dirty="0"/>
              <a:t>15.03.2024</a:t>
            </a:r>
          </a:p>
          <a:p>
            <a:endParaRPr lang="he-IL" dirty="0"/>
          </a:p>
        </p:txBody>
      </p:sp>
      <p:pic>
        <p:nvPicPr>
          <p:cNvPr id="31" name="Picture 30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42CEA27-7FFD-13F0-63F4-A6A11E5F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7" r="27730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325-291D-9901-13E6-DEF51831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1432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are the fundamental you can do?</a:t>
            </a:r>
            <a:endParaRPr lang="he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BECD-C8C4-D9DC-E0FA-1BB08734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518" y="2589234"/>
            <a:ext cx="9486690" cy="16795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Store data (var, array, object, function…)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 data(compare, do any calc with numbers, Boolean)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data (display: stored data, calc result..)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62720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A252F"/>
      </a:dk2>
      <a:lt2>
        <a:srgbClr val="F1F3F0"/>
      </a:lt2>
      <a:accent1>
        <a:srgbClr val="CA29E7"/>
      </a:accent1>
      <a:accent2>
        <a:srgbClr val="6C1CD6"/>
      </a:accent2>
      <a:accent3>
        <a:srgbClr val="2C29E7"/>
      </a:accent3>
      <a:accent4>
        <a:srgbClr val="1763D5"/>
      </a:accent4>
      <a:accent5>
        <a:srgbClr val="27BBDB"/>
      </a:accent5>
      <a:accent6>
        <a:srgbClr val="15C39A"/>
      </a:accent6>
      <a:hlink>
        <a:srgbClr val="459F35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InterweaveVTI</vt:lpstr>
      <vt:lpstr>Programming Fundamentals</vt:lpstr>
      <vt:lpstr>What are the fundamental you can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Shlomo Daniel Gindi</dc:creator>
  <cp:lastModifiedBy>Shlomo Daniel Gindi</cp:lastModifiedBy>
  <cp:revision>1</cp:revision>
  <dcterms:created xsi:type="dcterms:W3CDTF">2024-03-15T12:07:37Z</dcterms:created>
  <dcterms:modified xsi:type="dcterms:W3CDTF">2024-03-15T12:28:54Z</dcterms:modified>
</cp:coreProperties>
</file>