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</p:sldIdLst>
  <p:sldSz cx="359997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33" d="100"/>
          <a:sy n="33" d="100"/>
        </p:scale>
        <p:origin x="158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767462"/>
            <a:ext cx="2699980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5672376"/>
            <a:ext cx="2699980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908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169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574987"/>
            <a:ext cx="7762444" cy="91523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574987"/>
            <a:ext cx="22837334" cy="91523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212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720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2692442"/>
            <a:ext cx="3104977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7227343"/>
            <a:ext cx="3104977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4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2874937"/>
            <a:ext cx="15299889" cy="685235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2874937"/>
            <a:ext cx="15299889" cy="685235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420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574988"/>
            <a:ext cx="31049774" cy="208745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2647443"/>
            <a:ext cx="15229575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3944914"/>
            <a:ext cx="15229575" cy="58023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2647443"/>
            <a:ext cx="15304578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3944914"/>
            <a:ext cx="15304578" cy="58023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08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90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233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719984"/>
            <a:ext cx="11610852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1554966"/>
            <a:ext cx="1822486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3239929"/>
            <a:ext cx="11610852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03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719984"/>
            <a:ext cx="11610852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1554966"/>
            <a:ext cx="1822486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3239929"/>
            <a:ext cx="11610852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614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574988"/>
            <a:ext cx="3104977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2874937"/>
            <a:ext cx="3104977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0009781"/>
            <a:ext cx="80999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B20A-C0DC-408B-8DBC-710E2BD1DA2B}" type="datetimeFigureOut">
              <a:rPr lang="he-IL" smtClean="0"/>
              <a:t>י'/אלול/תש"ף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0009781"/>
            <a:ext cx="1214991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0009781"/>
            <a:ext cx="80999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12DF2-BBF1-41A3-B6E3-208982FC6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204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1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r" defTabSz="1439997" rtl="1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r" defTabSz="143999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r" defTabSz="143999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r" defTabSz="143999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r" defTabSz="143999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r" defTabSz="143999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r" defTabSz="143999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r" defTabSz="143999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r" defTabSz="143999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39997" rtl="1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r" defTabSz="1439997" rtl="1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r" defTabSz="1439997" rtl="1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r" defTabSz="1439997" rtl="1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r" defTabSz="1439997" rtl="1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r" defTabSz="1439997" rtl="1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r" defTabSz="1439997" rtl="1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r" defTabSz="1439997" rtl="1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r" defTabSz="1439997" rtl="1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573A4AF-3665-4DBF-BD90-4AF0548EC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0"/>
          <a:stretch/>
        </p:blipFill>
        <p:spPr>
          <a:xfrm>
            <a:off x="0" y="0"/>
            <a:ext cx="18055261" cy="10799763"/>
          </a:xfrm>
          <a:prstGeom prst="rect">
            <a:avLst/>
          </a:prstGeom>
        </p:spPr>
      </p:pic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BD0397B3-82A9-49A2-9E38-5446C2D3D109}"/>
              </a:ext>
            </a:extLst>
          </p:cNvPr>
          <p:cNvSpPr/>
          <p:nvPr/>
        </p:nvSpPr>
        <p:spPr>
          <a:xfrm rot="10800000">
            <a:off x="13929360" y="-2"/>
            <a:ext cx="22859612" cy="10942759"/>
          </a:xfrm>
          <a:custGeom>
            <a:avLst/>
            <a:gdLst>
              <a:gd name="connsiteX0" fmla="*/ 0 w 21643658"/>
              <a:gd name="connsiteY0" fmla="*/ 16552985 h 16552985"/>
              <a:gd name="connsiteX1" fmla="*/ 16308280 w 21643658"/>
              <a:gd name="connsiteY1" fmla="*/ 0 h 16552985"/>
              <a:gd name="connsiteX2" fmla="*/ 21643658 w 21643658"/>
              <a:gd name="connsiteY2" fmla="*/ 16552985 h 16552985"/>
              <a:gd name="connsiteX3" fmla="*/ 0 w 21643658"/>
              <a:gd name="connsiteY3" fmla="*/ 16552985 h 16552985"/>
              <a:gd name="connsiteX0" fmla="*/ 1486567 w 23130225"/>
              <a:gd name="connsiteY0" fmla="*/ 16552985 h 16552985"/>
              <a:gd name="connsiteX1" fmla="*/ 635984 w 23130225"/>
              <a:gd name="connsiteY1" fmla="*/ 1709224 h 16552985"/>
              <a:gd name="connsiteX2" fmla="*/ 17794847 w 23130225"/>
              <a:gd name="connsiteY2" fmla="*/ 0 h 16552985"/>
              <a:gd name="connsiteX3" fmla="*/ 23130225 w 23130225"/>
              <a:gd name="connsiteY3" fmla="*/ 16552985 h 16552985"/>
              <a:gd name="connsiteX4" fmla="*/ 1486567 w 23130225"/>
              <a:gd name="connsiteY4" fmla="*/ 16552985 h 16552985"/>
              <a:gd name="connsiteX0" fmla="*/ 2186648 w 23830306"/>
              <a:gd name="connsiteY0" fmla="*/ 16552985 h 16552985"/>
              <a:gd name="connsiteX1" fmla="*/ 1336065 w 23830306"/>
              <a:gd name="connsiteY1" fmla="*/ 1709224 h 16552985"/>
              <a:gd name="connsiteX2" fmla="*/ 18494928 w 23830306"/>
              <a:gd name="connsiteY2" fmla="*/ 0 h 16552985"/>
              <a:gd name="connsiteX3" fmla="*/ 23830306 w 23830306"/>
              <a:gd name="connsiteY3" fmla="*/ 16552985 h 16552985"/>
              <a:gd name="connsiteX4" fmla="*/ 2186648 w 23830306"/>
              <a:gd name="connsiteY4" fmla="*/ 16552985 h 16552985"/>
              <a:gd name="connsiteX0" fmla="*/ 2186648 w 23830306"/>
              <a:gd name="connsiteY0" fmla="*/ 14843761 h 14843761"/>
              <a:gd name="connsiteX1" fmla="*/ 1336065 w 23830306"/>
              <a:gd name="connsiteY1" fmla="*/ 0 h 14843761"/>
              <a:gd name="connsiteX2" fmla="*/ 19160903 w 23830306"/>
              <a:gd name="connsiteY2" fmla="*/ 2599896 h 14843761"/>
              <a:gd name="connsiteX3" fmla="*/ 23830306 w 23830306"/>
              <a:gd name="connsiteY3" fmla="*/ 14843761 h 14843761"/>
              <a:gd name="connsiteX4" fmla="*/ 2186648 w 23830306"/>
              <a:gd name="connsiteY4" fmla="*/ 14843761 h 14843761"/>
              <a:gd name="connsiteX0" fmla="*/ 2186648 w 23830306"/>
              <a:gd name="connsiteY0" fmla="*/ 14843761 h 14843761"/>
              <a:gd name="connsiteX1" fmla="*/ 1336065 w 23830306"/>
              <a:gd name="connsiteY1" fmla="*/ 0 h 14843761"/>
              <a:gd name="connsiteX2" fmla="*/ 19942700 w 23830306"/>
              <a:gd name="connsiteY2" fmla="*/ 2805092 h 14843761"/>
              <a:gd name="connsiteX3" fmla="*/ 23830306 w 23830306"/>
              <a:gd name="connsiteY3" fmla="*/ 14843761 h 14843761"/>
              <a:gd name="connsiteX4" fmla="*/ 2186648 w 23830306"/>
              <a:gd name="connsiteY4" fmla="*/ 14843761 h 14843761"/>
              <a:gd name="connsiteX0" fmla="*/ 1316026 w 22959684"/>
              <a:gd name="connsiteY0" fmla="*/ 12038669 h 12038669"/>
              <a:gd name="connsiteX1" fmla="*/ 2029036 w 22959684"/>
              <a:gd name="connsiteY1" fmla="*/ 3590189 h 12038669"/>
              <a:gd name="connsiteX2" fmla="*/ 19072078 w 22959684"/>
              <a:gd name="connsiteY2" fmla="*/ 0 h 12038669"/>
              <a:gd name="connsiteX3" fmla="*/ 22959684 w 22959684"/>
              <a:gd name="connsiteY3" fmla="*/ 12038669 h 12038669"/>
              <a:gd name="connsiteX4" fmla="*/ 1316026 w 22959684"/>
              <a:gd name="connsiteY4" fmla="*/ 12038669 h 12038669"/>
              <a:gd name="connsiteX0" fmla="*/ 1303695 w 22947353"/>
              <a:gd name="connsiteY0" fmla="*/ 12142011 h 12142011"/>
              <a:gd name="connsiteX1" fmla="*/ 2045661 w 22947353"/>
              <a:gd name="connsiteY1" fmla="*/ 0 h 12142011"/>
              <a:gd name="connsiteX2" fmla="*/ 19059747 w 22947353"/>
              <a:gd name="connsiteY2" fmla="*/ 103342 h 12142011"/>
              <a:gd name="connsiteX3" fmla="*/ 22947353 w 22947353"/>
              <a:gd name="connsiteY3" fmla="*/ 12142011 h 12142011"/>
              <a:gd name="connsiteX4" fmla="*/ 1303695 w 22947353"/>
              <a:gd name="connsiteY4" fmla="*/ 12142011 h 12142011"/>
              <a:gd name="connsiteX0" fmla="*/ 679546 w 22323204"/>
              <a:gd name="connsiteY0" fmla="*/ 12142011 h 12142011"/>
              <a:gd name="connsiteX1" fmla="*/ 1421512 w 22323204"/>
              <a:gd name="connsiteY1" fmla="*/ 0 h 12142011"/>
              <a:gd name="connsiteX2" fmla="*/ 18435598 w 22323204"/>
              <a:gd name="connsiteY2" fmla="*/ 103342 h 12142011"/>
              <a:gd name="connsiteX3" fmla="*/ 22323204 w 22323204"/>
              <a:gd name="connsiteY3" fmla="*/ 12142011 h 12142011"/>
              <a:gd name="connsiteX4" fmla="*/ 679546 w 22323204"/>
              <a:gd name="connsiteY4" fmla="*/ 12142011 h 12142011"/>
              <a:gd name="connsiteX0" fmla="*/ 0 w 21643658"/>
              <a:gd name="connsiteY0" fmla="*/ 12142011 h 12142011"/>
              <a:gd name="connsiteX1" fmla="*/ 741966 w 21643658"/>
              <a:gd name="connsiteY1" fmla="*/ 0 h 12142011"/>
              <a:gd name="connsiteX2" fmla="*/ 17756052 w 21643658"/>
              <a:gd name="connsiteY2" fmla="*/ 103342 h 12142011"/>
              <a:gd name="connsiteX3" fmla="*/ 21643658 w 21643658"/>
              <a:gd name="connsiteY3" fmla="*/ 12142011 h 12142011"/>
              <a:gd name="connsiteX4" fmla="*/ 0 w 21643658"/>
              <a:gd name="connsiteY4" fmla="*/ 12142011 h 12142011"/>
              <a:gd name="connsiteX0" fmla="*/ 49575 w 21693233"/>
              <a:gd name="connsiteY0" fmla="*/ 12142011 h 12142011"/>
              <a:gd name="connsiteX1" fmla="*/ 791541 w 21693233"/>
              <a:gd name="connsiteY1" fmla="*/ 0 h 12142011"/>
              <a:gd name="connsiteX2" fmla="*/ 17805627 w 21693233"/>
              <a:gd name="connsiteY2" fmla="*/ 103342 h 12142011"/>
              <a:gd name="connsiteX3" fmla="*/ 21693233 w 21693233"/>
              <a:gd name="connsiteY3" fmla="*/ 12142011 h 12142011"/>
              <a:gd name="connsiteX4" fmla="*/ 49575 w 21693233"/>
              <a:gd name="connsiteY4" fmla="*/ 12142011 h 12142011"/>
              <a:gd name="connsiteX0" fmla="*/ 49575 w 21693233"/>
              <a:gd name="connsiteY0" fmla="*/ 12278065 h 12278065"/>
              <a:gd name="connsiteX1" fmla="*/ 791541 w 21693233"/>
              <a:gd name="connsiteY1" fmla="*/ 136054 h 12278065"/>
              <a:gd name="connsiteX2" fmla="*/ 17805629 w 21693233"/>
              <a:gd name="connsiteY2" fmla="*/ 0 h 12278065"/>
              <a:gd name="connsiteX3" fmla="*/ 21693233 w 21693233"/>
              <a:gd name="connsiteY3" fmla="*/ 12278065 h 12278065"/>
              <a:gd name="connsiteX4" fmla="*/ 49575 w 21693233"/>
              <a:gd name="connsiteY4" fmla="*/ 12278065 h 12278065"/>
              <a:gd name="connsiteX0" fmla="*/ 72534 w 21716192"/>
              <a:gd name="connsiteY0" fmla="*/ 12278065 h 12278065"/>
              <a:gd name="connsiteX1" fmla="*/ 391305 w 21716192"/>
              <a:gd name="connsiteY1" fmla="*/ 109747 h 12278065"/>
              <a:gd name="connsiteX2" fmla="*/ 17828588 w 21716192"/>
              <a:gd name="connsiteY2" fmla="*/ 0 h 12278065"/>
              <a:gd name="connsiteX3" fmla="*/ 21716192 w 21716192"/>
              <a:gd name="connsiteY3" fmla="*/ 12278065 h 12278065"/>
              <a:gd name="connsiteX4" fmla="*/ 72534 w 21716192"/>
              <a:gd name="connsiteY4" fmla="*/ 12278065 h 1227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6192" h="12278065">
                <a:moveTo>
                  <a:pt x="72534" y="12278065"/>
                </a:moveTo>
                <a:cubicBezTo>
                  <a:pt x="-225251" y="8180770"/>
                  <a:pt x="496980" y="4612990"/>
                  <a:pt x="391305" y="109747"/>
                </a:cubicBezTo>
                <a:lnTo>
                  <a:pt x="17828588" y="0"/>
                </a:lnTo>
                <a:lnTo>
                  <a:pt x="21716192" y="12278065"/>
                </a:lnTo>
                <a:lnTo>
                  <a:pt x="72534" y="12278065"/>
                </a:lnTo>
                <a:close/>
              </a:path>
            </a:pathLst>
          </a:custGeom>
          <a:solidFill>
            <a:srgbClr val="17A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C39DBC7-DD5A-4D46-A53A-16010F8B3759}"/>
              </a:ext>
            </a:extLst>
          </p:cNvPr>
          <p:cNvSpPr txBox="1"/>
          <p:nvPr/>
        </p:nvSpPr>
        <p:spPr>
          <a:xfrm>
            <a:off x="18055261" y="1592815"/>
            <a:ext cx="17265491" cy="36317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New shirts with Rapley's name on them!</a:t>
            </a:r>
            <a:endParaRPr lang="he-IL" sz="11500" dirty="0">
              <a:solidFill>
                <a:schemeClr val="bg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CF67D6BA-F666-45F4-BA72-5B6C3D891099}"/>
              </a:ext>
            </a:extLst>
          </p:cNvPr>
          <p:cNvSpPr/>
          <p:nvPr/>
        </p:nvSpPr>
        <p:spPr>
          <a:xfrm>
            <a:off x="18269134" y="5987597"/>
            <a:ext cx="7943922" cy="1659591"/>
          </a:xfrm>
          <a:prstGeom prst="rect">
            <a:avLst/>
          </a:prstGeom>
          <a:solidFill>
            <a:srgbClr val="17A2B8"/>
          </a:solidFill>
          <a:ln w="130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/>
              <a:t>More details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423671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4E69377-5693-47FE-BE1C-86B7DEB72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6"/>
          <a:stretch/>
        </p:blipFill>
        <p:spPr>
          <a:xfrm>
            <a:off x="-3810" y="0"/>
            <a:ext cx="18003679" cy="10799763"/>
          </a:xfrm>
          <a:prstGeom prst="rect">
            <a:avLst/>
          </a:prstGeom>
        </p:spPr>
      </p:pic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BD0397B3-82A9-49A2-9E38-5446C2D3D109}"/>
              </a:ext>
            </a:extLst>
          </p:cNvPr>
          <p:cNvSpPr/>
          <p:nvPr/>
        </p:nvSpPr>
        <p:spPr>
          <a:xfrm rot="10800000">
            <a:off x="13929360" y="-2"/>
            <a:ext cx="22872741" cy="10962179"/>
          </a:xfrm>
          <a:custGeom>
            <a:avLst/>
            <a:gdLst>
              <a:gd name="connsiteX0" fmla="*/ 0 w 21643658"/>
              <a:gd name="connsiteY0" fmla="*/ 16552985 h 16552985"/>
              <a:gd name="connsiteX1" fmla="*/ 16308280 w 21643658"/>
              <a:gd name="connsiteY1" fmla="*/ 0 h 16552985"/>
              <a:gd name="connsiteX2" fmla="*/ 21643658 w 21643658"/>
              <a:gd name="connsiteY2" fmla="*/ 16552985 h 16552985"/>
              <a:gd name="connsiteX3" fmla="*/ 0 w 21643658"/>
              <a:gd name="connsiteY3" fmla="*/ 16552985 h 16552985"/>
              <a:gd name="connsiteX0" fmla="*/ 1486567 w 23130225"/>
              <a:gd name="connsiteY0" fmla="*/ 16552985 h 16552985"/>
              <a:gd name="connsiteX1" fmla="*/ 635984 w 23130225"/>
              <a:gd name="connsiteY1" fmla="*/ 1709224 h 16552985"/>
              <a:gd name="connsiteX2" fmla="*/ 17794847 w 23130225"/>
              <a:gd name="connsiteY2" fmla="*/ 0 h 16552985"/>
              <a:gd name="connsiteX3" fmla="*/ 23130225 w 23130225"/>
              <a:gd name="connsiteY3" fmla="*/ 16552985 h 16552985"/>
              <a:gd name="connsiteX4" fmla="*/ 1486567 w 23130225"/>
              <a:gd name="connsiteY4" fmla="*/ 16552985 h 16552985"/>
              <a:gd name="connsiteX0" fmla="*/ 2186648 w 23830306"/>
              <a:gd name="connsiteY0" fmla="*/ 16552985 h 16552985"/>
              <a:gd name="connsiteX1" fmla="*/ 1336065 w 23830306"/>
              <a:gd name="connsiteY1" fmla="*/ 1709224 h 16552985"/>
              <a:gd name="connsiteX2" fmla="*/ 18494928 w 23830306"/>
              <a:gd name="connsiteY2" fmla="*/ 0 h 16552985"/>
              <a:gd name="connsiteX3" fmla="*/ 23830306 w 23830306"/>
              <a:gd name="connsiteY3" fmla="*/ 16552985 h 16552985"/>
              <a:gd name="connsiteX4" fmla="*/ 2186648 w 23830306"/>
              <a:gd name="connsiteY4" fmla="*/ 16552985 h 16552985"/>
              <a:gd name="connsiteX0" fmla="*/ 2186648 w 23830306"/>
              <a:gd name="connsiteY0" fmla="*/ 14843761 h 14843761"/>
              <a:gd name="connsiteX1" fmla="*/ 1336065 w 23830306"/>
              <a:gd name="connsiteY1" fmla="*/ 0 h 14843761"/>
              <a:gd name="connsiteX2" fmla="*/ 19160903 w 23830306"/>
              <a:gd name="connsiteY2" fmla="*/ 2599896 h 14843761"/>
              <a:gd name="connsiteX3" fmla="*/ 23830306 w 23830306"/>
              <a:gd name="connsiteY3" fmla="*/ 14843761 h 14843761"/>
              <a:gd name="connsiteX4" fmla="*/ 2186648 w 23830306"/>
              <a:gd name="connsiteY4" fmla="*/ 14843761 h 14843761"/>
              <a:gd name="connsiteX0" fmla="*/ 2186648 w 23830306"/>
              <a:gd name="connsiteY0" fmla="*/ 14843761 h 14843761"/>
              <a:gd name="connsiteX1" fmla="*/ 1336065 w 23830306"/>
              <a:gd name="connsiteY1" fmla="*/ 0 h 14843761"/>
              <a:gd name="connsiteX2" fmla="*/ 19942700 w 23830306"/>
              <a:gd name="connsiteY2" fmla="*/ 2805092 h 14843761"/>
              <a:gd name="connsiteX3" fmla="*/ 23830306 w 23830306"/>
              <a:gd name="connsiteY3" fmla="*/ 14843761 h 14843761"/>
              <a:gd name="connsiteX4" fmla="*/ 2186648 w 23830306"/>
              <a:gd name="connsiteY4" fmla="*/ 14843761 h 14843761"/>
              <a:gd name="connsiteX0" fmla="*/ 1316026 w 22959684"/>
              <a:gd name="connsiteY0" fmla="*/ 12038669 h 12038669"/>
              <a:gd name="connsiteX1" fmla="*/ 2029036 w 22959684"/>
              <a:gd name="connsiteY1" fmla="*/ 3590189 h 12038669"/>
              <a:gd name="connsiteX2" fmla="*/ 19072078 w 22959684"/>
              <a:gd name="connsiteY2" fmla="*/ 0 h 12038669"/>
              <a:gd name="connsiteX3" fmla="*/ 22959684 w 22959684"/>
              <a:gd name="connsiteY3" fmla="*/ 12038669 h 12038669"/>
              <a:gd name="connsiteX4" fmla="*/ 1316026 w 22959684"/>
              <a:gd name="connsiteY4" fmla="*/ 12038669 h 12038669"/>
              <a:gd name="connsiteX0" fmla="*/ 1303695 w 22947353"/>
              <a:gd name="connsiteY0" fmla="*/ 12142011 h 12142011"/>
              <a:gd name="connsiteX1" fmla="*/ 2045661 w 22947353"/>
              <a:gd name="connsiteY1" fmla="*/ 0 h 12142011"/>
              <a:gd name="connsiteX2" fmla="*/ 19059747 w 22947353"/>
              <a:gd name="connsiteY2" fmla="*/ 103342 h 12142011"/>
              <a:gd name="connsiteX3" fmla="*/ 22947353 w 22947353"/>
              <a:gd name="connsiteY3" fmla="*/ 12142011 h 12142011"/>
              <a:gd name="connsiteX4" fmla="*/ 1303695 w 22947353"/>
              <a:gd name="connsiteY4" fmla="*/ 12142011 h 12142011"/>
              <a:gd name="connsiteX0" fmla="*/ 679546 w 22323204"/>
              <a:gd name="connsiteY0" fmla="*/ 12142011 h 12142011"/>
              <a:gd name="connsiteX1" fmla="*/ 1421512 w 22323204"/>
              <a:gd name="connsiteY1" fmla="*/ 0 h 12142011"/>
              <a:gd name="connsiteX2" fmla="*/ 18435598 w 22323204"/>
              <a:gd name="connsiteY2" fmla="*/ 103342 h 12142011"/>
              <a:gd name="connsiteX3" fmla="*/ 22323204 w 22323204"/>
              <a:gd name="connsiteY3" fmla="*/ 12142011 h 12142011"/>
              <a:gd name="connsiteX4" fmla="*/ 679546 w 22323204"/>
              <a:gd name="connsiteY4" fmla="*/ 12142011 h 12142011"/>
              <a:gd name="connsiteX0" fmla="*/ 0 w 21643658"/>
              <a:gd name="connsiteY0" fmla="*/ 12142011 h 12142011"/>
              <a:gd name="connsiteX1" fmla="*/ 741966 w 21643658"/>
              <a:gd name="connsiteY1" fmla="*/ 0 h 12142011"/>
              <a:gd name="connsiteX2" fmla="*/ 17756052 w 21643658"/>
              <a:gd name="connsiteY2" fmla="*/ 103342 h 12142011"/>
              <a:gd name="connsiteX3" fmla="*/ 21643658 w 21643658"/>
              <a:gd name="connsiteY3" fmla="*/ 12142011 h 12142011"/>
              <a:gd name="connsiteX4" fmla="*/ 0 w 21643658"/>
              <a:gd name="connsiteY4" fmla="*/ 12142011 h 12142011"/>
              <a:gd name="connsiteX0" fmla="*/ 49575 w 21693233"/>
              <a:gd name="connsiteY0" fmla="*/ 12142011 h 12142011"/>
              <a:gd name="connsiteX1" fmla="*/ 791541 w 21693233"/>
              <a:gd name="connsiteY1" fmla="*/ 0 h 12142011"/>
              <a:gd name="connsiteX2" fmla="*/ 17805627 w 21693233"/>
              <a:gd name="connsiteY2" fmla="*/ 103342 h 12142011"/>
              <a:gd name="connsiteX3" fmla="*/ 21693233 w 21693233"/>
              <a:gd name="connsiteY3" fmla="*/ 12142011 h 12142011"/>
              <a:gd name="connsiteX4" fmla="*/ 49575 w 21693233"/>
              <a:gd name="connsiteY4" fmla="*/ 12142011 h 12142011"/>
              <a:gd name="connsiteX0" fmla="*/ 49575 w 21693233"/>
              <a:gd name="connsiteY0" fmla="*/ 12278065 h 12278065"/>
              <a:gd name="connsiteX1" fmla="*/ 791541 w 21693233"/>
              <a:gd name="connsiteY1" fmla="*/ 136054 h 12278065"/>
              <a:gd name="connsiteX2" fmla="*/ 17805629 w 21693233"/>
              <a:gd name="connsiteY2" fmla="*/ 0 h 12278065"/>
              <a:gd name="connsiteX3" fmla="*/ 21693233 w 21693233"/>
              <a:gd name="connsiteY3" fmla="*/ 12278065 h 12278065"/>
              <a:gd name="connsiteX4" fmla="*/ 49575 w 21693233"/>
              <a:gd name="connsiteY4" fmla="*/ 12278065 h 12278065"/>
              <a:gd name="connsiteX0" fmla="*/ 85006 w 21728664"/>
              <a:gd name="connsiteY0" fmla="*/ 12299855 h 12299855"/>
              <a:gd name="connsiteX1" fmla="*/ 270138 w 21728664"/>
              <a:gd name="connsiteY1" fmla="*/ 0 h 12299855"/>
              <a:gd name="connsiteX2" fmla="*/ 17841060 w 21728664"/>
              <a:gd name="connsiteY2" fmla="*/ 21790 h 12299855"/>
              <a:gd name="connsiteX3" fmla="*/ 21728664 w 21728664"/>
              <a:gd name="connsiteY3" fmla="*/ 12299855 h 12299855"/>
              <a:gd name="connsiteX4" fmla="*/ 85006 w 21728664"/>
              <a:gd name="connsiteY4" fmla="*/ 12299855 h 1229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8664" h="12299855">
                <a:moveTo>
                  <a:pt x="85006" y="12299855"/>
                </a:moveTo>
                <a:cubicBezTo>
                  <a:pt x="-212779" y="8202560"/>
                  <a:pt x="375813" y="4503243"/>
                  <a:pt x="270138" y="0"/>
                </a:cubicBezTo>
                <a:lnTo>
                  <a:pt x="17841060" y="21790"/>
                </a:lnTo>
                <a:lnTo>
                  <a:pt x="21728664" y="12299855"/>
                </a:lnTo>
                <a:lnTo>
                  <a:pt x="85006" y="12299855"/>
                </a:lnTo>
                <a:close/>
              </a:path>
            </a:pathLst>
          </a:custGeom>
          <a:solidFill>
            <a:srgbClr val="17A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C39DBC7-DD5A-4D46-A53A-16010F8B3759}"/>
              </a:ext>
            </a:extLst>
          </p:cNvPr>
          <p:cNvSpPr txBox="1"/>
          <p:nvPr/>
        </p:nvSpPr>
        <p:spPr>
          <a:xfrm>
            <a:off x="18055261" y="1592815"/>
            <a:ext cx="16082339" cy="36317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New Rapley songs for direct download!</a:t>
            </a:r>
            <a:endParaRPr lang="he-IL" sz="11500" dirty="0">
              <a:solidFill>
                <a:schemeClr val="bg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CF67D6BA-F666-45F4-BA72-5B6C3D891099}"/>
              </a:ext>
            </a:extLst>
          </p:cNvPr>
          <p:cNvSpPr/>
          <p:nvPr/>
        </p:nvSpPr>
        <p:spPr>
          <a:xfrm>
            <a:off x="18269134" y="5987597"/>
            <a:ext cx="7943922" cy="1659591"/>
          </a:xfrm>
          <a:prstGeom prst="rect">
            <a:avLst/>
          </a:prstGeom>
          <a:solidFill>
            <a:srgbClr val="17A2B8"/>
          </a:solidFill>
          <a:ln w="130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0" dirty="0"/>
              <a:t>More details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3446948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19</Words>
  <Application>Microsoft Office PowerPoint</Application>
  <PresentationFormat>מותאם אישית</PresentationFormat>
  <Paragraphs>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ילד קסם ספר</dc:creator>
  <cp:lastModifiedBy>ילד קסם ספר</cp:lastModifiedBy>
  <cp:revision>5</cp:revision>
  <dcterms:created xsi:type="dcterms:W3CDTF">2020-08-15T10:06:13Z</dcterms:created>
  <dcterms:modified xsi:type="dcterms:W3CDTF">2020-08-30T18:08:31Z</dcterms:modified>
</cp:coreProperties>
</file>