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9" r:id="rId1"/>
  </p:sldMasterIdLst>
  <p:sldIdLst>
    <p:sldId id="256" r:id="rId2"/>
    <p:sldId id="258" r:id="rId3"/>
    <p:sldId id="260" r:id="rId4"/>
    <p:sldId id="257"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9/26/2016</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4854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smtClean="0"/>
              <a:pPr/>
              <a:t>9/26/2016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9323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smtClean="0"/>
              <a:pPr/>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387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he-IL" smtClean="0"/>
              <a:t>לחץ כדי לערוך סגנון כותרת של תבנית בסיס</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smtClean="0"/>
              <a:pPr/>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9243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smtClean="0"/>
              <a:pPr/>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0126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he-IL" smtClean="0"/>
              <a:t>לחץ כדי לערוך סגנון כותרת של תבנית בסיס</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he-IL" smtClean="0"/>
              <a:t>לחץ כדי לערוך סגנונות טקסט של תבנית בסיס</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smtClean="0"/>
              <a:pPr/>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5942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he-IL" smtClean="0"/>
              <a:t>לחץ כדי לערוך סגנון כותרת של תבנית בסיס</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he-IL" smtClean="0"/>
              <a:t>לחץ כדי לערוך סגנונות טקסט של תבנית בסיס</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smtClean="0"/>
              <a:pPr/>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8244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56071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0477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nchor="ct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4874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smtClean="0"/>
              <a:pPr/>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031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855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5017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2488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2057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smtClean="0"/>
              <a:pPr/>
              <a:t>9/26/2016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1554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he-IL" smtClean="0"/>
              <a:t>לחץ כדי לערוך סגנון כותרת של תבנית בסיס</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smtClean="0"/>
              <a:pPr/>
              <a:t>9/26/2016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2271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9/26/2016</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289094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Lst>
  <p:txStyles>
    <p:titleStyle>
      <a:lvl1pPr algn="ctr" defTabSz="457200" rtl="1" eaLnBrk="1" latinLnBrk="0" hangingPunct="1">
        <a:spcBef>
          <a:spcPct val="0"/>
        </a:spcBef>
        <a:buNone/>
        <a:defRPr sz="4000" kern="1200" cap="none">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משנה 3"/>
          <p:cNvSpPr>
            <a:spLocks noGrp="1"/>
          </p:cNvSpPr>
          <p:nvPr>
            <p:ph type="subTitle" idx="1"/>
          </p:nvPr>
        </p:nvSpPr>
        <p:spPr>
          <a:xfrm>
            <a:off x="5544077" y="5786967"/>
            <a:ext cx="6393923" cy="588433"/>
          </a:xfrm>
        </p:spPr>
        <p:txBody>
          <a:bodyPr/>
          <a:lstStyle/>
          <a:p>
            <a:pPr algn="l" rtl="0"/>
            <a:r>
              <a:rPr lang="en-US" dirty="0" smtClean="0"/>
              <a:t>A presentation by: </a:t>
            </a:r>
            <a:r>
              <a:rPr lang="en-US" dirty="0" err="1" smtClean="0"/>
              <a:t>Rotem</a:t>
            </a:r>
            <a:r>
              <a:rPr lang="en-US" dirty="0" smtClean="0"/>
              <a:t> Gera and Shlomo Koppel</a:t>
            </a:r>
            <a:endParaRPr lang="he-IL" dirty="0"/>
          </a:p>
        </p:txBody>
      </p:sp>
      <p:sp>
        <p:nvSpPr>
          <p:cNvPr id="6" name="TextBox 5"/>
          <p:cNvSpPr txBox="1"/>
          <p:nvPr/>
        </p:nvSpPr>
        <p:spPr>
          <a:xfrm>
            <a:off x="8483600" y="3035300"/>
            <a:ext cx="2832100" cy="646331"/>
          </a:xfrm>
          <a:prstGeom prst="rect">
            <a:avLst/>
          </a:prstGeom>
          <a:noFill/>
        </p:spPr>
        <p:txBody>
          <a:bodyPr wrap="square" rtlCol="1">
            <a:spAutoFit/>
          </a:bodyPr>
          <a:lstStyle/>
          <a:p>
            <a:pPr algn="l" rtl="0"/>
            <a:r>
              <a:rPr lang="en-US" sz="3600" dirty="0" smtClean="0">
                <a:ln w="0"/>
                <a:solidFill>
                  <a:schemeClr val="accent2">
                    <a:lumMod val="75000"/>
                  </a:schemeClr>
                </a:solidFill>
                <a:effectLst>
                  <a:outerShdw blurRad="38100" dist="25400" dir="5400000" algn="ctr" rotWithShape="0">
                    <a:srgbClr val="6E747A">
                      <a:alpha val="43000"/>
                    </a:srgbClr>
                  </a:outerShdw>
                </a:effectLst>
              </a:rPr>
              <a:t>Phone Time</a:t>
            </a:r>
            <a:endParaRPr lang="he-IL" sz="3600" dirty="0">
              <a:ln w="0"/>
              <a:solidFill>
                <a:schemeClr val="accent2">
                  <a:lumMod val="75000"/>
                </a:schemeClr>
              </a:solidFill>
              <a:effectLst>
                <a:outerShdw blurRad="38100" dist="25400" dir="5400000" algn="ctr" rotWithShape="0">
                  <a:srgbClr val="6E747A">
                    <a:alpha val="43000"/>
                  </a:srgbClr>
                </a:outerShdw>
              </a:effectLst>
            </a:endParaRPr>
          </a:p>
        </p:txBody>
      </p:sp>
      <p:pic>
        <p:nvPicPr>
          <p:cNvPr id="7" name="תמונה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7700" y="203200"/>
            <a:ext cx="2832100" cy="2832100"/>
          </a:xfrm>
          <a:prstGeom prst="roundRect">
            <a:avLst>
              <a:gd name="adj" fmla="val 8594"/>
            </a:avLst>
          </a:prstGeom>
          <a:solidFill>
            <a:schemeClr val="accent2">
              <a:lumMod val="40000"/>
              <a:lumOff val="60000"/>
            </a:scheme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80081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a:r>
              <a:rPr lang="en-US" dirty="0" smtClean="0"/>
              <a:t>What We Do</a:t>
            </a:r>
            <a:endParaRPr lang="he-IL" dirty="0"/>
          </a:p>
        </p:txBody>
      </p:sp>
      <p:sp>
        <p:nvSpPr>
          <p:cNvPr id="3" name="מציין מיקום תוכן 2"/>
          <p:cNvSpPr>
            <a:spLocks noGrp="1"/>
          </p:cNvSpPr>
          <p:nvPr>
            <p:ph idx="1"/>
          </p:nvPr>
        </p:nvSpPr>
        <p:spPr>
          <a:xfrm>
            <a:off x="2133600" y="2044699"/>
            <a:ext cx="9369423" cy="3289301"/>
          </a:xfrm>
        </p:spPr>
        <p:txBody>
          <a:bodyPr>
            <a:normAutofit/>
          </a:bodyPr>
          <a:lstStyle/>
          <a:p>
            <a:pPr marL="0" indent="0" algn="l" rtl="0">
              <a:buNone/>
            </a:pPr>
            <a:r>
              <a:rPr lang="en-US" dirty="0" smtClean="0"/>
              <a:t>We monitor the time you spend on every app on your phone, helping you divide your time in a smart way</a:t>
            </a:r>
          </a:p>
          <a:p>
            <a:pPr marL="0" indent="0" algn="l" rtl="0">
              <a:buNone/>
            </a:pPr>
            <a:r>
              <a:rPr lang="en-US" dirty="0" smtClean="0"/>
              <a:t>If you wish to block an app due to over use or addiction – we can help you with that too</a:t>
            </a:r>
          </a:p>
          <a:p>
            <a:pPr marL="0" indent="0" algn="l" rtl="0">
              <a:buNone/>
            </a:pPr>
            <a:r>
              <a:rPr lang="en-US" dirty="0" smtClean="0"/>
              <a:t>These are both done with an easy to use interface, allowing you to evaluate, monitor and compare the time you spend on various apps </a:t>
            </a:r>
            <a:endParaRPr lang="en-US" dirty="0"/>
          </a:p>
          <a:p>
            <a:pPr marL="0" indent="0" algn="l" rtl="0">
              <a:buNone/>
            </a:pPr>
            <a:r>
              <a:rPr lang="en-US" dirty="0" smtClean="0"/>
              <a:t> </a:t>
            </a:r>
            <a:endParaRPr lang="he-IL" dirty="0"/>
          </a:p>
        </p:txBody>
      </p:sp>
      <p:pic>
        <p:nvPicPr>
          <p:cNvPr id="2052" name="Picture 4" descr="Image result for v check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7343" y="2438399"/>
            <a:ext cx="403225" cy="4032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v check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7341" y="3263899"/>
            <a:ext cx="403225" cy="4032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v check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7342" y="4089399"/>
            <a:ext cx="403225" cy="40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36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484310" y="203200"/>
            <a:ext cx="10018713" cy="1752599"/>
          </a:xfrm>
        </p:spPr>
        <p:txBody>
          <a:bodyPr/>
          <a:lstStyle/>
          <a:p>
            <a:pPr algn="l"/>
            <a:r>
              <a:rPr lang="en-US" dirty="0" smtClean="0"/>
              <a:t>Demonstration</a:t>
            </a:r>
            <a:endParaRPr lang="he-IL" dirty="0"/>
          </a:p>
        </p:txBody>
      </p:sp>
      <p:sp>
        <p:nvSpPr>
          <p:cNvPr id="3" name="מציין מיקום תוכן 2"/>
          <p:cNvSpPr>
            <a:spLocks noGrp="1"/>
          </p:cNvSpPr>
          <p:nvPr>
            <p:ph idx="1"/>
          </p:nvPr>
        </p:nvSpPr>
        <p:spPr/>
        <p:txBody>
          <a:bodyPr/>
          <a:lstStyle/>
          <a:p>
            <a:endParaRPr lang="he-IL" dirty="0"/>
          </a:p>
        </p:txBody>
      </p:sp>
    </p:spTree>
    <p:extLst>
      <p:ext uri="{BB962C8B-B14F-4D97-AF65-F5344CB8AC3E}">
        <p14:creationId xmlns:p14="http://schemas.microsoft.com/office/powerpoint/2010/main" val="4187065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484309" y="304800"/>
            <a:ext cx="10018713" cy="1752599"/>
          </a:xfrm>
        </p:spPr>
        <p:txBody>
          <a:bodyPr/>
          <a:lstStyle/>
          <a:p>
            <a:pPr algn="l" rtl="0"/>
            <a:r>
              <a:rPr lang="en-US" dirty="0" smtClean="0"/>
              <a:t>System Structure</a:t>
            </a:r>
            <a:endParaRPr lang="he-IL" dirty="0"/>
          </a:p>
        </p:txBody>
      </p:sp>
      <p:pic>
        <p:nvPicPr>
          <p:cNvPr id="1026" name="Picture 2" descr="Image result for cell phon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6082" y="5257795"/>
            <a:ext cx="1065213" cy="10652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cell phon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871" y="4725188"/>
            <a:ext cx="1065213" cy="10652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cell phon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9864" y="2686841"/>
            <a:ext cx="1065213" cy="106521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cell phon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1520" y="2686842"/>
            <a:ext cx="1065213" cy="10652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cell phon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6307" y="5041899"/>
            <a:ext cx="1065213" cy="10652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firebase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2688" y="1894678"/>
            <a:ext cx="4572000" cy="1857376"/>
          </a:xfrm>
          <a:prstGeom prst="rect">
            <a:avLst/>
          </a:prstGeom>
          <a:noFill/>
          <a:extLst>
            <a:ext uri="{909E8E84-426E-40DD-AFC4-6F175D3DCCD1}">
              <a14:hiddenFill xmlns:a14="http://schemas.microsoft.com/office/drawing/2010/main">
                <a:solidFill>
                  <a:srgbClr val="FFFFFF"/>
                </a:solidFill>
              </a14:hiddenFill>
            </a:ext>
          </a:extLst>
        </p:spPr>
      </p:pic>
      <p:cxnSp>
        <p:nvCxnSpPr>
          <p:cNvPr id="9" name="מחבר חץ ישר 8"/>
          <p:cNvCxnSpPr/>
          <p:nvPr/>
        </p:nvCxnSpPr>
        <p:spPr>
          <a:xfrm>
            <a:off x="7467600" y="3219447"/>
            <a:ext cx="355600" cy="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מחבר חץ ישר 10"/>
          <p:cNvCxnSpPr/>
          <p:nvPr/>
        </p:nvCxnSpPr>
        <p:spPr>
          <a:xfrm>
            <a:off x="6616307" y="4051300"/>
            <a:ext cx="381393" cy="8509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מחבר חץ ישר 12"/>
          <p:cNvCxnSpPr/>
          <p:nvPr/>
        </p:nvCxnSpPr>
        <p:spPr>
          <a:xfrm>
            <a:off x="5018688" y="3971526"/>
            <a:ext cx="0" cy="1159274"/>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מחבר חץ ישר 14"/>
          <p:cNvCxnSpPr/>
          <p:nvPr/>
        </p:nvCxnSpPr>
        <p:spPr>
          <a:xfrm flipH="1">
            <a:off x="3149600" y="3886200"/>
            <a:ext cx="421484" cy="7112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מחבר חץ ישר 16"/>
          <p:cNvCxnSpPr>
            <a:endCxn id="1028" idx="1"/>
          </p:cNvCxnSpPr>
          <p:nvPr/>
        </p:nvCxnSpPr>
        <p:spPr>
          <a:xfrm flipV="1">
            <a:off x="2505871" y="2823366"/>
            <a:ext cx="226817" cy="97634"/>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978900" y="1181100"/>
            <a:ext cx="2908300" cy="3416320"/>
          </a:xfrm>
          <a:prstGeom prst="rect">
            <a:avLst/>
          </a:prstGeom>
          <a:noFill/>
        </p:spPr>
        <p:txBody>
          <a:bodyPr wrap="square" rtlCol="1">
            <a:spAutoFit/>
          </a:bodyPr>
          <a:lstStyle/>
          <a:p>
            <a:r>
              <a:rPr lang="en-US" dirty="0" smtClean="0"/>
              <a:t>Each phone is identified by a combination of the </a:t>
            </a:r>
            <a:r>
              <a:rPr lang="en-US" dirty="0" err="1" smtClean="0"/>
              <a:t>sim</a:t>
            </a:r>
            <a:r>
              <a:rPr lang="en-US" dirty="0" smtClean="0"/>
              <a:t> card number, the device id and the android provider id.</a:t>
            </a:r>
          </a:p>
          <a:p>
            <a:endParaRPr lang="en-US" dirty="0"/>
          </a:p>
          <a:p>
            <a:r>
              <a:rPr lang="en-US" dirty="0" smtClean="0"/>
              <a:t>These numbers are mashed together and securely hashed so that no phone can be accessed except by the phone owner.</a:t>
            </a:r>
          </a:p>
          <a:p>
            <a:endParaRPr lang="en-US" dirty="0"/>
          </a:p>
          <a:p>
            <a:endParaRPr lang="he-IL" dirty="0"/>
          </a:p>
        </p:txBody>
      </p:sp>
    </p:spTree>
    <p:extLst>
      <p:ext uri="{BB962C8B-B14F-4D97-AF65-F5344CB8AC3E}">
        <p14:creationId xmlns:p14="http://schemas.microsoft.com/office/powerpoint/2010/main" val="3021096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499393" y="317500"/>
            <a:ext cx="10018713" cy="1752599"/>
          </a:xfrm>
        </p:spPr>
        <p:txBody>
          <a:bodyPr/>
          <a:lstStyle/>
          <a:p>
            <a:pPr algn="l" rtl="0"/>
            <a:r>
              <a:rPr lang="en-US" dirty="0" smtClean="0"/>
              <a:t>System Structure</a:t>
            </a:r>
            <a:endParaRPr lang="he-IL" dirty="0"/>
          </a:p>
        </p:txBody>
      </p:sp>
      <p:pic>
        <p:nvPicPr>
          <p:cNvPr id="4" name="Picture 2" descr="Image result for cell phon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7462" y="2451095"/>
            <a:ext cx="2692405" cy="26924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258050" y="592771"/>
            <a:ext cx="2984500" cy="1477328"/>
          </a:xfrm>
          <a:prstGeom prst="rect">
            <a:avLst/>
          </a:prstGeom>
          <a:noFill/>
        </p:spPr>
        <p:txBody>
          <a:bodyPr wrap="square" rtlCol="1">
            <a:spAutoFit/>
          </a:bodyPr>
          <a:lstStyle/>
          <a:p>
            <a:r>
              <a:rPr lang="en-US" dirty="0" smtClean="0"/>
              <a:t>Every 10 seconds, when the screen is on, a service runs in the background of the phone and checks the current app running</a:t>
            </a:r>
            <a:endParaRPr lang="he-IL" dirty="0"/>
          </a:p>
        </p:txBody>
      </p:sp>
      <p:sp>
        <p:nvSpPr>
          <p:cNvPr id="6" name="TextBox 5"/>
          <p:cNvSpPr txBox="1"/>
          <p:nvPr/>
        </p:nvSpPr>
        <p:spPr>
          <a:xfrm>
            <a:off x="8547100" y="2590800"/>
            <a:ext cx="2955922" cy="3139321"/>
          </a:xfrm>
          <a:prstGeom prst="rect">
            <a:avLst/>
          </a:prstGeom>
          <a:noFill/>
        </p:spPr>
        <p:txBody>
          <a:bodyPr wrap="square" rtlCol="1">
            <a:spAutoFit/>
          </a:bodyPr>
          <a:lstStyle/>
          <a:p>
            <a:r>
              <a:rPr lang="en-US" dirty="0" smtClean="0"/>
              <a:t>If the app is not a system application- the phone will send the app package that is running in the foreground to Firebase.</a:t>
            </a:r>
          </a:p>
          <a:p>
            <a:endParaRPr lang="en-US" dirty="0"/>
          </a:p>
          <a:p>
            <a:endParaRPr lang="en-US" dirty="0" smtClean="0"/>
          </a:p>
          <a:p>
            <a:r>
              <a:rPr lang="en-US" dirty="0" smtClean="0"/>
              <a:t>Even in the case of a user that is currently not connected to internet- the data will be sent latter on. </a:t>
            </a:r>
            <a:endParaRPr lang="he-IL" dirty="0"/>
          </a:p>
        </p:txBody>
      </p:sp>
      <p:sp>
        <p:nvSpPr>
          <p:cNvPr id="7" name="TextBox 6"/>
          <p:cNvSpPr txBox="1"/>
          <p:nvPr/>
        </p:nvSpPr>
        <p:spPr>
          <a:xfrm>
            <a:off x="4940300" y="5552317"/>
            <a:ext cx="3136900" cy="923330"/>
          </a:xfrm>
          <a:prstGeom prst="rect">
            <a:avLst/>
          </a:prstGeom>
          <a:noFill/>
        </p:spPr>
        <p:txBody>
          <a:bodyPr wrap="square" rtlCol="1">
            <a:spAutoFit/>
          </a:bodyPr>
          <a:lstStyle/>
          <a:p>
            <a:r>
              <a:rPr lang="en-US" dirty="0" smtClean="0"/>
              <a:t>Besides the package name, a time stamp is sent in order to determine the time of use.</a:t>
            </a:r>
            <a:endParaRPr lang="he-IL" dirty="0"/>
          </a:p>
        </p:txBody>
      </p:sp>
      <p:sp>
        <p:nvSpPr>
          <p:cNvPr id="8" name="TextBox 7"/>
          <p:cNvSpPr txBox="1"/>
          <p:nvPr/>
        </p:nvSpPr>
        <p:spPr>
          <a:xfrm>
            <a:off x="1941509" y="3073400"/>
            <a:ext cx="2808291" cy="2308324"/>
          </a:xfrm>
          <a:prstGeom prst="rect">
            <a:avLst/>
          </a:prstGeom>
          <a:noFill/>
        </p:spPr>
        <p:txBody>
          <a:bodyPr wrap="square" rtlCol="1">
            <a:spAutoFit/>
          </a:bodyPr>
          <a:lstStyle/>
          <a:p>
            <a:r>
              <a:rPr lang="en-US" dirty="0" smtClean="0"/>
              <a:t>Furthermore, the running app is compared to the apps in the blocked list, which is also saved via Firebase, and in case the user “crossed the line”, he or she is blocked accordingly.</a:t>
            </a:r>
            <a:endParaRPr lang="he-IL" dirty="0"/>
          </a:p>
        </p:txBody>
      </p:sp>
      <p:sp>
        <p:nvSpPr>
          <p:cNvPr id="16" name="חץ שמאלה 15"/>
          <p:cNvSpPr/>
          <p:nvPr/>
        </p:nvSpPr>
        <p:spPr>
          <a:xfrm rot="14654166">
            <a:off x="9620250" y="2082798"/>
            <a:ext cx="622300" cy="317500"/>
          </a:xfrm>
          <a:prstGeom prst="leftArrow">
            <a:avLst>
              <a:gd name="adj1" fmla="val 50000"/>
              <a:gd name="adj2" fmla="val 194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חץ שמאלה 16"/>
          <p:cNvSpPr/>
          <p:nvPr/>
        </p:nvSpPr>
        <p:spPr>
          <a:xfrm rot="2720994">
            <a:off x="3974271" y="5471928"/>
            <a:ext cx="622300" cy="317500"/>
          </a:xfrm>
          <a:prstGeom prst="leftArrow">
            <a:avLst>
              <a:gd name="adj1" fmla="val 50000"/>
              <a:gd name="adj2" fmla="val 194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8" name="חץ שמאלה 17"/>
          <p:cNvSpPr/>
          <p:nvPr/>
        </p:nvSpPr>
        <p:spPr>
          <a:xfrm rot="19978608">
            <a:off x="8029405" y="5947012"/>
            <a:ext cx="622300" cy="317500"/>
          </a:xfrm>
          <a:prstGeom prst="leftArrow">
            <a:avLst>
              <a:gd name="adj1" fmla="val 50000"/>
              <a:gd name="adj2" fmla="val 194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9" name="חץ שמאלה 18"/>
          <p:cNvSpPr/>
          <p:nvPr/>
        </p:nvSpPr>
        <p:spPr>
          <a:xfrm rot="17130842">
            <a:off x="9822264" y="4096943"/>
            <a:ext cx="622300" cy="317500"/>
          </a:xfrm>
          <a:prstGeom prst="leftArrow">
            <a:avLst>
              <a:gd name="adj1" fmla="val 50000"/>
              <a:gd name="adj2" fmla="val 194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42898184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פרלקסה">
  <a:themeElements>
    <a:clrScheme name="פרלקסה">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פרלקסה">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רלקסה">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TM03457496[[fn=היסט]]</Template>
  <TotalTime>126</TotalTime>
  <Words>261</Words>
  <Application>Microsoft Office PowerPoint</Application>
  <PresentationFormat>מסך רחב</PresentationFormat>
  <Paragraphs>20</Paragraphs>
  <Slides>5</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5</vt:i4>
      </vt:variant>
    </vt:vector>
  </HeadingPairs>
  <TitlesOfParts>
    <vt:vector size="9" baseType="lpstr">
      <vt:lpstr>Arial</vt:lpstr>
      <vt:lpstr>Corbel</vt:lpstr>
      <vt:lpstr>Miriam</vt:lpstr>
      <vt:lpstr>פרלקסה</vt:lpstr>
      <vt:lpstr>מצגת של PowerPoint</vt:lpstr>
      <vt:lpstr>What We Do</vt:lpstr>
      <vt:lpstr>Demonstration</vt:lpstr>
      <vt:lpstr>System Structure</vt:lpstr>
      <vt:lpstr>System Structure</vt:lpstr>
    </vt:vector>
  </TitlesOfParts>
  <Company>Yaron'S Team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Shlomo</dc:creator>
  <cp:lastModifiedBy>Shlomo</cp:lastModifiedBy>
  <cp:revision>11</cp:revision>
  <dcterms:created xsi:type="dcterms:W3CDTF">2016-09-26T17:23:49Z</dcterms:created>
  <dcterms:modified xsi:type="dcterms:W3CDTF">2016-09-26T19:30:47Z</dcterms:modified>
</cp:coreProperties>
</file>