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355" r:id="rId2"/>
    <p:sldId id="256" r:id="rId3"/>
    <p:sldId id="271" r:id="rId4"/>
    <p:sldId id="314" r:id="rId5"/>
    <p:sldId id="332" r:id="rId6"/>
    <p:sldId id="333" r:id="rId7"/>
    <p:sldId id="334" r:id="rId8"/>
    <p:sldId id="344" r:id="rId9"/>
    <p:sldId id="340" r:id="rId10"/>
    <p:sldId id="337" r:id="rId11"/>
    <p:sldId id="336" r:id="rId12"/>
    <p:sldId id="347" r:id="rId13"/>
    <p:sldId id="348" r:id="rId14"/>
    <p:sldId id="349" r:id="rId15"/>
    <p:sldId id="339" r:id="rId16"/>
    <p:sldId id="345" r:id="rId17"/>
    <p:sldId id="350" r:id="rId18"/>
    <p:sldId id="351" r:id="rId19"/>
    <p:sldId id="352" r:id="rId20"/>
    <p:sldId id="353" r:id="rId21"/>
    <p:sldId id="354" r:id="rId22"/>
    <p:sldId id="341" r:id="rId23"/>
    <p:sldId id="359" r:id="rId24"/>
    <p:sldId id="357" r:id="rId25"/>
    <p:sldId id="342" r:id="rId26"/>
    <p:sldId id="358" r:id="rId27"/>
    <p:sldId id="335" r:id="rId28"/>
    <p:sldId id="338" r:id="rId29"/>
    <p:sldId id="34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BFBFB"/>
    <a:srgbClr val="FFFFE1"/>
    <a:srgbClr val="FFFFC1"/>
    <a:srgbClr val="FFFF9B"/>
    <a:srgbClr val="B7F3AF"/>
    <a:srgbClr val="BB9757"/>
    <a:srgbClr val="A26625"/>
    <a:srgbClr val="945A21"/>
    <a:srgbClr val="885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55424-5BE9-4319-AC53-9D5F028CCB24}" v="509" dt="2024-07-03T13:20:27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mão Soares" userId="c1b0fb70fbb3a564" providerId="LiveId" clId="{93155424-5BE9-4319-AC53-9D5F028CCB24}"/>
    <pc:docChg chg="undo custSel addSld delSld modSld sldOrd">
      <pc:chgData name="Salomão Soares" userId="c1b0fb70fbb3a564" providerId="LiveId" clId="{93155424-5BE9-4319-AC53-9D5F028CCB24}" dt="2024-07-03T13:21:44.142" v="9229" actId="1035"/>
      <pc:docMkLst>
        <pc:docMk/>
      </pc:docMkLst>
      <pc:sldChg chg="addSp delSp modSp mod">
        <pc:chgData name="Salomão Soares" userId="c1b0fb70fbb3a564" providerId="LiveId" clId="{93155424-5BE9-4319-AC53-9D5F028CCB24}" dt="2024-07-02T19:16:53.610" v="7180" actId="1036"/>
        <pc:sldMkLst>
          <pc:docMk/>
          <pc:sldMk cId="2704644424" sldId="256"/>
        </pc:sldMkLst>
        <pc:spChg chg="add mod">
          <ac:chgData name="Salomão Soares" userId="c1b0fb70fbb3a564" providerId="LiveId" clId="{93155424-5BE9-4319-AC53-9D5F028CCB24}" dt="2024-07-02T19:16:50.030" v="7172" actId="1036"/>
          <ac:spMkLst>
            <pc:docMk/>
            <pc:sldMk cId="2704644424" sldId="256"/>
            <ac:spMk id="4" creationId="{88A8BD6E-CD00-12CE-BB7B-F8DEFEEADE90}"/>
          </ac:spMkLst>
        </pc:spChg>
        <pc:spChg chg="mod">
          <ac:chgData name="Salomão Soares" userId="c1b0fb70fbb3a564" providerId="LiveId" clId="{93155424-5BE9-4319-AC53-9D5F028CCB24}" dt="2024-07-02T19:16:38.803" v="7119" actId="1076"/>
          <ac:spMkLst>
            <pc:docMk/>
            <pc:sldMk cId="2704644424" sldId="256"/>
            <ac:spMk id="10" creationId="{2218B8C5-0D88-4B61-964F-6965DCCD7646}"/>
          </ac:spMkLst>
        </pc:spChg>
        <pc:spChg chg="mod">
          <ac:chgData name="Salomão Soares" userId="c1b0fb70fbb3a564" providerId="LiveId" clId="{93155424-5BE9-4319-AC53-9D5F028CCB24}" dt="2024-06-30T15:24:46" v="145" actId="1037"/>
          <ac:spMkLst>
            <pc:docMk/>
            <pc:sldMk cId="2704644424" sldId="256"/>
            <ac:spMk id="12" creationId="{320B90C2-A70A-4C10-8BB9-E94CE6B3FC5E}"/>
          </ac:spMkLst>
        </pc:spChg>
        <pc:picChg chg="add del">
          <ac:chgData name="Salomão Soares" userId="c1b0fb70fbb3a564" providerId="LiveId" clId="{93155424-5BE9-4319-AC53-9D5F028CCB24}" dt="2024-06-24T10:08:43.444" v="11" actId="22"/>
          <ac:picMkLst>
            <pc:docMk/>
            <pc:sldMk cId="2704644424" sldId="256"/>
            <ac:picMk id="3" creationId="{26E4EE12-1C1B-FD7D-5DFA-774F75E4AE55}"/>
          </ac:picMkLst>
        </pc:picChg>
        <pc:picChg chg="add mod">
          <ac:chgData name="Salomão Soares" userId="c1b0fb70fbb3a564" providerId="LiveId" clId="{93155424-5BE9-4319-AC53-9D5F028CCB24}" dt="2024-07-02T19:16:53.610" v="7180" actId="1036"/>
          <ac:picMkLst>
            <pc:docMk/>
            <pc:sldMk cId="2704644424" sldId="256"/>
            <ac:picMk id="3" creationId="{813CB948-3F85-0B63-DE9F-DC45BFD099E4}"/>
          </ac:picMkLst>
        </pc:picChg>
        <pc:picChg chg="del">
          <ac:chgData name="Salomão Soares" userId="c1b0fb70fbb3a564" providerId="LiveId" clId="{93155424-5BE9-4319-AC53-9D5F028CCB24}" dt="2024-06-30T15:23:15.706" v="66" actId="478"/>
          <ac:picMkLst>
            <pc:docMk/>
            <pc:sldMk cId="2704644424" sldId="256"/>
            <ac:picMk id="6" creationId="{495C0070-E994-48F5-A317-2CD2F9C3A17B}"/>
          </ac:picMkLst>
        </pc:picChg>
        <pc:picChg chg="mod">
          <ac:chgData name="Salomão Soares" userId="c1b0fb70fbb3a564" providerId="LiveId" clId="{93155424-5BE9-4319-AC53-9D5F028CCB24}" dt="2024-06-30T15:24:46" v="145" actId="1037"/>
          <ac:picMkLst>
            <pc:docMk/>
            <pc:sldMk cId="2704644424" sldId="256"/>
            <ac:picMk id="2050" creationId="{009564BA-A731-4028-B761-40BB6EFDF7C3}"/>
          </ac:picMkLst>
        </pc:picChg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477004699" sldId="266"/>
        </pc:sldMkLst>
      </pc:sldChg>
      <pc:sldChg chg="addSp delSp modSp mod">
        <pc:chgData name="Salomão Soares" userId="c1b0fb70fbb3a564" providerId="LiveId" clId="{93155424-5BE9-4319-AC53-9D5F028CCB24}" dt="2024-07-02T18:43:11.298" v="5877" actId="20577"/>
        <pc:sldMkLst>
          <pc:docMk/>
          <pc:sldMk cId="626203777" sldId="271"/>
        </pc:sldMkLst>
        <pc:spChg chg="mod">
          <ac:chgData name="Salomão Soares" userId="c1b0fb70fbb3a564" providerId="LiveId" clId="{93155424-5BE9-4319-AC53-9D5F028CCB24}" dt="2024-06-30T15:25:59.008" v="155" actId="14100"/>
          <ac:spMkLst>
            <pc:docMk/>
            <pc:sldMk cId="626203777" sldId="271"/>
            <ac:spMk id="6" creationId="{522DA854-032F-4B4C-900B-48C7CCB71BB9}"/>
          </ac:spMkLst>
        </pc:spChg>
        <pc:spChg chg="mod">
          <ac:chgData name="Salomão Soares" userId="c1b0fb70fbb3a564" providerId="LiveId" clId="{93155424-5BE9-4319-AC53-9D5F028CCB24}" dt="2024-07-02T18:43:11.298" v="5877" actId="20577"/>
          <ac:spMkLst>
            <pc:docMk/>
            <pc:sldMk cId="626203777" sldId="271"/>
            <ac:spMk id="8" creationId="{C7EFC854-0F57-4C12-9440-E7D8466E059C}"/>
          </ac:spMkLst>
        </pc:spChg>
        <pc:picChg chg="add mod ord">
          <ac:chgData name="Salomão Soares" userId="c1b0fb70fbb3a564" providerId="LiveId" clId="{93155424-5BE9-4319-AC53-9D5F028CCB24}" dt="2024-06-30T15:25:46.859" v="152" actId="167"/>
          <ac:picMkLst>
            <pc:docMk/>
            <pc:sldMk cId="626203777" sldId="271"/>
            <ac:picMk id="2" creationId="{441F052D-4BE8-A1E3-ABF7-462E39DDCE28}"/>
          </ac:picMkLst>
        </pc:picChg>
        <pc:picChg chg="del">
          <ac:chgData name="Salomão Soares" userId="c1b0fb70fbb3a564" providerId="LiveId" clId="{93155424-5BE9-4319-AC53-9D5F028CCB24}" dt="2024-06-30T15:25:48.597" v="153" actId="478"/>
          <ac:picMkLst>
            <pc:docMk/>
            <pc:sldMk cId="626203777" sldId="271"/>
            <ac:picMk id="11" creationId="{CFD10F8D-C644-4EF4-B4C5-B48B473C48EE}"/>
          </ac:picMkLst>
        </pc:picChg>
      </pc:sldChg>
      <pc:sldChg chg="addSp delSp modSp del mod ord">
        <pc:chgData name="Salomão Soares" userId="c1b0fb70fbb3a564" providerId="LiveId" clId="{93155424-5BE9-4319-AC53-9D5F028CCB24}" dt="2024-06-30T15:34:41.968" v="524" actId="47"/>
        <pc:sldMkLst>
          <pc:docMk/>
          <pc:sldMk cId="2897172522" sldId="272"/>
        </pc:sldMkLst>
        <pc:spChg chg="add mod">
          <ac:chgData name="Salomão Soares" userId="c1b0fb70fbb3a564" providerId="LiveId" clId="{93155424-5BE9-4319-AC53-9D5F028CCB24}" dt="2024-06-30T15:31:16.512" v="349" actId="255"/>
          <ac:spMkLst>
            <pc:docMk/>
            <pc:sldMk cId="2897172522" sldId="272"/>
            <ac:spMk id="3" creationId="{E999CEC5-92BF-0251-9813-C28E3CE992E1}"/>
          </ac:spMkLst>
        </pc:spChg>
        <pc:spChg chg="del">
          <ac:chgData name="Salomão Soares" userId="c1b0fb70fbb3a564" providerId="LiveId" clId="{93155424-5BE9-4319-AC53-9D5F028CCB24}" dt="2024-06-30T15:30:59.502" v="345" actId="478"/>
          <ac:spMkLst>
            <pc:docMk/>
            <pc:sldMk cId="2897172522" sldId="272"/>
            <ac:spMk id="23" creationId="{98C3840D-38ED-465C-9483-229FF4EE998D}"/>
          </ac:spMkLst>
        </pc:spChg>
        <pc:picChg chg="add mod">
          <ac:chgData name="Salomão Soares" userId="c1b0fb70fbb3a564" providerId="LiveId" clId="{93155424-5BE9-4319-AC53-9D5F028CCB24}" dt="2024-06-30T15:31:00.506" v="346"/>
          <ac:picMkLst>
            <pc:docMk/>
            <pc:sldMk cId="2897172522" sldId="272"/>
            <ac:picMk id="2" creationId="{7CB5D575-B4DE-7F97-3213-7F19771FA459}"/>
          </ac:picMkLst>
        </pc:picChg>
        <pc:picChg chg="del">
          <ac:chgData name="Salomão Soares" userId="c1b0fb70fbb3a564" providerId="LiveId" clId="{93155424-5BE9-4319-AC53-9D5F028CCB24}" dt="2024-06-30T15:30:59.502" v="345" actId="478"/>
          <ac:picMkLst>
            <pc:docMk/>
            <pc:sldMk cId="2897172522" sldId="272"/>
            <ac:picMk id="24" creationId="{AC790BF1-D568-4860-BF92-690A3AE5F22A}"/>
          </ac:picMkLst>
        </pc:picChg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690852719" sldId="273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4055806545" sldId="27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4294896621" sldId="275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719923360" sldId="276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788013078" sldId="277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615450227" sldId="278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2032273990" sldId="281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906450527" sldId="282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036809612" sldId="283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323949462" sldId="284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968738618" sldId="285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167479381" sldId="286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553796731" sldId="287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1177063314" sldId="288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3861834649" sldId="289"/>
        </pc:sldMkLst>
      </pc:sldChg>
      <pc:sldChg chg="del">
        <pc:chgData name="Salomão Soares" userId="c1b0fb70fbb3a564" providerId="LiveId" clId="{93155424-5BE9-4319-AC53-9D5F028CCB24}" dt="2024-06-30T15:42:48.580" v="781" actId="47"/>
        <pc:sldMkLst>
          <pc:docMk/>
          <pc:sldMk cId="2412826282" sldId="29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594489936" sldId="303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74534356" sldId="304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294377699" sldId="308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197322343" sldId="309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1641308671" sldId="311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749060720" sldId="312"/>
        </pc:sldMkLst>
      </pc:sldChg>
      <pc:sldChg chg="addSp delSp modSp mod">
        <pc:chgData name="Salomão Soares" userId="c1b0fb70fbb3a564" providerId="LiveId" clId="{93155424-5BE9-4319-AC53-9D5F028CCB24}" dt="2024-06-30T15:30:01.275" v="339" actId="1076"/>
        <pc:sldMkLst>
          <pc:docMk/>
          <pc:sldMk cId="2449851607" sldId="314"/>
        </pc:sldMkLst>
        <pc:spChg chg="mod">
          <ac:chgData name="Salomão Soares" userId="c1b0fb70fbb3a564" providerId="LiveId" clId="{93155424-5BE9-4319-AC53-9D5F028CCB24}" dt="2024-06-30T15:29:50.309" v="338" actId="1076"/>
          <ac:spMkLst>
            <pc:docMk/>
            <pc:sldMk cId="2449851607" sldId="314"/>
            <ac:spMk id="6" creationId="{522DA854-032F-4B4C-900B-48C7CCB71BB9}"/>
          </ac:spMkLst>
        </pc:spChg>
        <pc:picChg chg="add mod ord">
          <ac:chgData name="Salomão Soares" userId="c1b0fb70fbb3a564" providerId="LiveId" clId="{93155424-5BE9-4319-AC53-9D5F028CCB24}" dt="2024-06-30T15:30:01.275" v="339" actId="1076"/>
          <ac:picMkLst>
            <pc:docMk/>
            <pc:sldMk cId="2449851607" sldId="314"/>
            <ac:picMk id="2" creationId="{A9A2728E-09B6-A133-1501-EF3969029255}"/>
          </ac:picMkLst>
        </pc:picChg>
        <pc:picChg chg="del">
          <ac:chgData name="Salomão Soares" userId="c1b0fb70fbb3a564" providerId="LiveId" clId="{93155424-5BE9-4319-AC53-9D5F028CCB24}" dt="2024-06-30T15:29:14.201" v="300" actId="478"/>
          <ac:picMkLst>
            <pc:docMk/>
            <pc:sldMk cId="2449851607" sldId="314"/>
            <ac:picMk id="11" creationId="{CFD10F8D-C644-4EF4-B4C5-B48B473C48EE}"/>
          </ac:picMkLst>
        </pc:picChg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777803838" sldId="315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1336275089" sldId="316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93786241" sldId="317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914814469" sldId="318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754290052" sldId="319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3674231367" sldId="320"/>
        </pc:sldMkLst>
      </pc:sldChg>
      <pc:sldChg chg="del">
        <pc:chgData name="Salomão Soares" userId="c1b0fb70fbb3a564" providerId="LiveId" clId="{93155424-5BE9-4319-AC53-9D5F028CCB24}" dt="2024-06-30T15:42:15.148" v="739" actId="47"/>
        <pc:sldMkLst>
          <pc:docMk/>
          <pc:sldMk cId="2830580759" sldId="321"/>
        </pc:sldMkLst>
      </pc:sldChg>
      <pc:sldChg chg="modSp del mod">
        <pc:chgData name="Salomão Soares" userId="c1b0fb70fbb3a564" providerId="LiveId" clId="{93155424-5BE9-4319-AC53-9D5F028CCB24}" dt="2024-06-30T15:42:48.580" v="781" actId="47"/>
        <pc:sldMkLst>
          <pc:docMk/>
          <pc:sldMk cId="1243153039" sldId="322"/>
        </pc:sldMkLst>
        <pc:spChg chg="mod">
          <ac:chgData name="Salomão Soares" userId="c1b0fb70fbb3a564" providerId="LiveId" clId="{93155424-5BE9-4319-AC53-9D5F028CCB24}" dt="2024-06-30T15:42:23.242" v="750" actId="6549"/>
          <ac:spMkLst>
            <pc:docMk/>
            <pc:sldMk cId="1243153039" sldId="322"/>
            <ac:spMk id="6" creationId="{522DA854-032F-4B4C-900B-48C7CCB71BB9}"/>
          </ac:spMkLst>
        </pc:spChg>
      </pc:sldChg>
      <pc:sldChg chg="addSp delSp modSp add del mod ord">
        <pc:chgData name="Salomão Soares" userId="c1b0fb70fbb3a564" providerId="LiveId" clId="{93155424-5BE9-4319-AC53-9D5F028CCB24}" dt="2024-07-03T11:58:18.201" v="7232" actId="47"/>
        <pc:sldMkLst>
          <pc:docMk/>
          <pc:sldMk cId="1790054217" sldId="323"/>
        </pc:sldMkLst>
        <pc:spChg chg="add del mod">
          <ac:chgData name="Salomão Soares" userId="c1b0fb70fbb3a564" providerId="LiveId" clId="{93155424-5BE9-4319-AC53-9D5F028CCB24}" dt="2024-06-24T10:08:30.607" v="2" actId="478"/>
          <ac:spMkLst>
            <pc:docMk/>
            <pc:sldMk cId="1790054217" sldId="323"/>
            <ac:spMk id="2" creationId="{9CF2E879-9A5F-CC51-7D7F-7CB34EC02AC6}"/>
          </ac:spMkLst>
        </pc:spChg>
        <pc:spChg chg="del">
          <ac:chgData name="Salomão Soares" userId="c1b0fb70fbb3a564" providerId="LiveId" clId="{93155424-5BE9-4319-AC53-9D5F028CCB24}" dt="2024-06-24T10:08:33.210" v="5" actId="478"/>
          <ac:spMkLst>
            <pc:docMk/>
            <pc:sldMk cId="1790054217" sldId="323"/>
            <ac:spMk id="10" creationId="{2218B8C5-0D88-4B61-964F-6965DCCD7646}"/>
          </ac:spMkLst>
        </pc:spChg>
        <pc:spChg chg="del">
          <ac:chgData name="Salomão Soares" userId="c1b0fb70fbb3a564" providerId="LiveId" clId="{93155424-5BE9-4319-AC53-9D5F028CCB24}" dt="2024-06-24T10:08:30.607" v="2" actId="478"/>
          <ac:spMkLst>
            <pc:docMk/>
            <pc:sldMk cId="1790054217" sldId="323"/>
            <ac:spMk id="12" creationId="{320B90C2-A70A-4C10-8BB9-E94CE6B3FC5E}"/>
          </ac:spMkLst>
        </pc:spChg>
        <pc:picChg chg="add del mod">
          <ac:chgData name="Salomão Soares" userId="c1b0fb70fbb3a564" providerId="LiveId" clId="{93155424-5BE9-4319-AC53-9D5F028CCB24}" dt="2024-06-24T10:08:30.607" v="2" actId="478"/>
          <ac:picMkLst>
            <pc:docMk/>
            <pc:sldMk cId="1790054217" sldId="323"/>
            <ac:picMk id="3" creationId="{8CE0E2BA-A411-AC49-6556-CD054C3E4A9C}"/>
          </ac:picMkLst>
        </pc:picChg>
        <pc:picChg chg="del">
          <ac:chgData name="Salomão Soares" userId="c1b0fb70fbb3a564" providerId="LiveId" clId="{93155424-5BE9-4319-AC53-9D5F028CCB24}" dt="2024-06-24T10:08:31.902" v="4" actId="478"/>
          <ac:picMkLst>
            <pc:docMk/>
            <pc:sldMk cId="1790054217" sldId="323"/>
            <ac:picMk id="6" creationId="{495C0070-E994-48F5-A317-2CD2F9C3A17B}"/>
          </ac:picMkLst>
        </pc:picChg>
        <pc:picChg chg="add">
          <ac:chgData name="Salomão Soares" userId="c1b0fb70fbb3a564" providerId="LiveId" clId="{93155424-5BE9-4319-AC53-9D5F028CCB24}" dt="2024-06-24T10:08:44.566" v="12" actId="22"/>
          <ac:picMkLst>
            <pc:docMk/>
            <pc:sldMk cId="1790054217" sldId="323"/>
            <ac:picMk id="7" creationId="{BF1BD157-2504-A6DF-6789-7BE425BF4F5B}"/>
          </ac:picMkLst>
        </pc:picChg>
        <pc:picChg chg="del">
          <ac:chgData name="Salomão Soares" userId="c1b0fb70fbb3a564" providerId="LiveId" clId="{93155424-5BE9-4319-AC53-9D5F028CCB24}" dt="2024-06-24T10:08:31.416" v="3" actId="478"/>
          <ac:picMkLst>
            <pc:docMk/>
            <pc:sldMk cId="1790054217" sldId="323"/>
            <ac:picMk id="2050" creationId="{009564BA-A731-4028-B761-40BB6EFDF7C3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466909693" sldId="324"/>
        </pc:sldMkLst>
        <pc:picChg chg="add mod">
          <ac:chgData name="Salomão Soares" userId="c1b0fb70fbb3a564" providerId="LiveId" clId="{93155424-5BE9-4319-AC53-9D5F028CCB24}" dt="2024-06-24T15:10:40.065" v="18" actId="1076"/>
          <ac:picMkLst>
            <pc:docMk/>
            <pc:sldMk cId="466909693" sldId="324"/>
            <ac:picMk id="3" creationId="{C7B9EA7A-2BD9-2AA1-17B0-7EDA8787DBB9}"/>
          </ac:picMkLst>
        </pc:picChg>
        <pc:picChg chg="add mod">
          <ac:chgData name="Salomão Soares" userId="c1b0fb70fbb3a564" providerId="LiveId" clId="{93155424-5BE9-4319-AC53-9D5F028CCB24}" dt="2024-06-24T15:11:20.028" v="21" actId="1076"/>
          <ac:picMkLst>
            <pc:docMk/>
            <pc:sldMk cId="466909693" sldId="324"/>
            <ac:picMk id="6" creationId="{04917750-83CD-9FB1-55A0-21D054EFC5AF}"/>
          </ac:picMkLst>
        </pc:picChg>
        <pc:picChg chg="del">
          <ac:chgData name="Salomão Soares" userId="c1b0fb70fbb3a564" providerId="LiveId" clId="{93155424-5BE9-4319-AC53-9D5F028CCB24}" dt="2024-06-24T15:09:44.076" v="14" actId="478"/>
          <ac:picMkLst>
            <pc:docMk/>
            <pc:sldMk cId="466909693" sldId="324"/>
            <ac:picMk id="7" creationId="{BF1BD157-2504-A6DF-6789-7BE425BF4F5B}"/>
          </ac:picMkLst>
        </pc:picChg>
      </pc:sldChg>
      <pc:sldChg chg="add del">
        <pc:chgData name="Salomão Soares" userId="c1b0fb70fbb3a564" providerId="LiveId" clId="{93155424-5BE9-4319-AC53-9D5F028CCB24}" dt="2024-06-24T10:08:37.078" v="9"/>
        <pc:sldMkLst>
          <pc:docMk/>
          <pc:sldMk cId="3888578884" sldId="324"/>
        </pc:sldMkLst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3168387759" sldId="325"/>
        </pc:sldMkLst>
        <pc:picChg chg="del">
          <ac:chgData name="Salomão Soares" userId="c1b0fb70fbb3a564" providerId="LiveId" clId="{93155424-5BE9-4319-AC53-9D5F028CCB24}" dt="2024-06-24T15:11:24.118" v="23" actId="478"/>
          <ac:picMkLst>
            <pc:docMk/>
            <pc:sldMk cId="3168387759" sldId="325"/>
            <ac:picMk id="3" creationId="{C7B9EA7A-2BD9-2AA1-17B0-7EDA8787DBB9}"/>
          </ac:picMkLst>
        </pc:picChg>
        <pc:picChg chg="add mod">
          <ac:chgData name="Salomão Soares" userId="c1b0fb70fbb3a564" providerId="LiveId" clId="{93155424-5BE9-4319-AC53-9D5F028CCB24}" dt="2024-06-24T15:13:32.401" v="32" actId="1076"/>
          <ac:picMkLst>
            <pc:docMk/>
            <pc:sldMk cId="3168387759" sldId="325"/>
            <ac:picMk id="4" creationId="{E3A48302-F6A8-F42F-F6C8-8F40596B77E1}"/>
          </ac:picMkLst>
        </pc:picChg>
        <pc:picChg chg="del">
          <ac:chgData name="Salomão Soares" userId="c1b0fb70fbb3a564" providerId="LiveId" clId="{93155424-5BE9-4319-AC53-9D5F028CCB24}" dt="2024-06-24T15:11:24.118" v="23" actId="478"/>
          <ac:picMkLst>
            <pc:docMk/>
            <pc:sldMk cId="3168387759" sldId="325"/>
            <ac:picMk id="6" creationId="{04917750-83CD-9FB1-55A0-21D054EFC5AF}"/>
          </ac:picMkLst>
        </pc:picChg>
        <pc:picChg chg="add mod">
          <ac:chgData name="Salomão Soares" userId="c1b0fb70fbb3a564" providerId="LiveId" clId="{93155424-5BE9-4319-AC53-9D5F028CCB24}" dt="2024-06-24T15:13:35.915" v="34" actId="1076"/>
          <ac:picMkLst>
            <pc:docMk/>
            <pc:sldMk cId="3168387759" sldId="325"/>
            <ac:picMk id="8" creationId="{D404E669-5CC8-A0E9-5D93-C4CAFBC70315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3730389064" sldId="326"/>
        </pc:sldMkLst>
        <pc:picChg chg="add mod">
          <ac:chgData name="Salomão Soares" userId="c1b0fb70fbb3a564" providerId="LiveId" clId="{93155424-5BE9-4319-AC53-9D5F028CCB24}" dt="2024-06-24T15:15:19.513" v="39" actId="1076"/>
          <ac:picMkLst>
            <pc:docMk/>
            <pc:sldMk cId="3730389064" sldId="326"/>
            <ac:picMk id="3" creationId="{9D031794-0E3B-8010-7A9B-9C536A3CF373}"/>
          </ac:picMkLst>
        </pc:picChg>
        <pc:picChg chg="del">
          <ac:chgData name="Salomão Soares" userId="c1b0fb70fbb3a564" providerId="LiveId" clId="{93155424-5BE9-4319-AC53-9D5F028CCB24}" dt="2024-06-24T15:13:41.351" v="36" actId="478"/>
          <ac:picMkLst>
            <pc:docMk/>
            <pc:sldMk cId="3730389064" sldId="326"/>
            <ac:picMk id="4" creationId="{E3A48302-F6A8-F42F-F6C8-8F40596B77E1}"/>
          </ac:picMkLst>
        </pc:picChg>
        <pc:picChg chg="add mod">
          <ac:chgData name="Salomão Soares" userId="c1b0fb70fbb3a564" providerId="LiveId" clId="{93155424-5BE9-4319-AC53-9D5F028CCB24}" dt="2024-06-24T15:15:41.725" v="43" actId="14100"/>
          <ac:picMkLst>
            <pc:docMk/>
            <pc:sldMk cId="3730389064" sldId="326"/>
            <ac:picMk id="7" creationId="{132943EA-E79D-C548-1E26-E04D5AEA4291}"/>
          </ac:picMkLst>
        </pc:picChg>
        <pc:picChg chg="del">
          <ac:chgData name="Salomão Soares" userId="c1b0fb70fbb3a564" providerId="LiveId" clId="{93155424-5BE9-4319-AC53-9D5F028CCB24}" dt="2024-06-24T15:13:41.351" v="36" actId="478"/>
          <ac:picMkLst>
            <pc:docMk/>
            <pc:sldMk cId="3730389064" sldId="326"/>
            <ac:picMk id="8" creationId="{D404E669-5CC8-A0E9-5D93-C4CAFBC70315}"/>
          </ac:picMkLst>
        </pc:picChg>
      </pc:sldChg>
      <pc:sldChg chg="addSp delSp modSp add del mod">
        <pc:chgData name="Salomão Soares" userId="c1b0fb70fbb3a564" providerId="LiveId" clId="{93155424-5BE9-4319-AC53-9D5F028CCB24}" dt="2024-07-03T11:58:18.201" v="7232" actId="47"/>
        <pc:sldMkLst>
          <pc:docMk/>
          <pc:sldMk cId="533821022" sldId="327"/>
        </pc:sldMkLst>
        <pc:picChg chg="del">
          <ac:chgData name="Salomão Soares" userId="c1b0fb70fbb3a564" providerId="LiveId" clId="{93155424-5BE9-4319-AC53-9D5F028CCB24}" dt="2024-06-24T15:15:45.483" v="45" actId="478"/>
          <ac:picMkLst>
            <pc:docMk/>
            <pc:sldMk cId="533821022" sldId="327"/>
            <ac:picMk id="3" creationId="{9D031794-0E3B-8010-7A9B-9C536A3CF373}"/>
          </ac:picMkLst>
        </pc:picChg>
        <pc:picChg chg="add mod">
          <ac:chgData name="Salomão Soares" userId="c1b0fb70fbb3a564" providerId="LiveId" clId="{93155424-5BE9-4319-AC53-9D5F028CCB24}" dt="2024-06-24T15:17:38.817" v="50" actId="1076"/>
          <ac:picMkLst>
            <pc:docMk/>
            <pc:sldMk cId="533821022" sldId="327"/>
            <ac:picMk id="4" creationId="{1C95BDFD-F86D-E7B1-03D6-E50D54AF4C94}"/>
          </ac:picMkLst>
        </pc:picChg>
        <pc:picChg chg="del">
          <ac:chgData name="Salomão Soares" userId="c1b0fb70fbb3a564" providerId="LiveId" clId="{93155424-5BE9-4319-AC53-9D5F028CCB24}" dt="2024-06-24T15:15:45.483" v="45" actId="478"/>
          <ac:picMkLst>
            <pc:docMk/>
            <pc:sldMk cId="533821022" sldId="327"/>
            <ac:picMk id="7" creationId="{132943EA-E79D-C548-1E26-E04D5AEA4291}"/>
          </ac:picMkLst>
        </pc:picChg>
        <pc:picChg chg="add mod">
          <ac:chgData name="Salomão Soares" userId="c1b0fb70fbb3a564" providerId="LiveId" clId="{93155424-5BE9-4319-AC53-9D5F028CCB24}" dt="2024-06-24T15:18:01.975" v="53" actId="1076"/>
          <ac:picMkLst>
            <pc:docMk/>
            <pc:sldMk cId="533821022" sldId="327"/>
            <ac:picMk id="8" creationId="{FDEE0584-6F11-D46C-0896-8E2512CD30FB}"/>
          </ac:picMkLst>
        </pc:picChg>
      </pc:sldChg>
      <pc:sldChg chg="addSp modSp add del mod">
        <pc:chgData name="Salomão Soares" userId="c1b0fb70fbb3a564" providerId="LiveId" clId="{93155424-5BE9-4319-AC53-9D5F028CCB24}" dt="2024-07-03T11:58:18.201" v="7232" actId="47"/>
        <pc:sldMkLst>
          <pc:docMk/>
          <pc:sldMk cId="1715972620" sldId="328"/>
        </pc:sldMkLst>
        <pc:picChg chg="add mod">
          <ac:chgData name="Salomão Soares" userId="c1b0fb70fbb3a564" providerId="LiveId" clId="{93155424-5BE9-4319-AC53-9D5F028CCB24}" dt="2024-06-24T15:19:37.201" v="55" actId="1076"/>
          <ac:picMkLst>
            <pc:docMk/>
            <pc:sldMk cId="1715972620" sldId="328"/>
            <ac:picMk id="3" creationId="{59B9C284-D723-9518-574A-A995A92E9631}"/>
          </ac:picMkLst>
        </pc:picChg>
      </pc:sldChg>
      <pc:sldChg chg="addSp modSp add del mod">
        <pc:chgData name="Salomão Soares" userId="c1b0fb70fbb3a564" providerId="LiveId" clId="{93155424-5BE9-4319-AC53-9D5F028CCB24}" dt="2024-07-02T19:15:25.440" v="7111" actId="47"/>
        <pc:sldMkLst>
          <pc:docMk/>
          <pc:sldMk cId="2992008837" sldId="329"/>
        </pc:sldMkLst>
        <pc:picChg chg="add mod">
          <ac:chgData name="Salomão Soares" userId="c1b0fb70fbb3a564" providerId="LiveId" clId="{93155424-5BE9-4319-AC53-9D5F028CCB24}" dt="2024-06-30T15:21:10.275" v="59" actId="14100"/>
          <ac:picMkLst>
            <pc:docMk/>
            <pc:sldMk cId="2992008837" sldId="329"/>
            <ac:picMk id="2" creationId="{C73B2856-AE04-5CBF-3242-42C8D825F4B5}"/>
          </ac:picMkLst>
        </pc:picChg>
      </pc:sldChg>
      <pc:sldChg chg="add del">
        <pc:chgData name="Salomão Soares" userId="c1b0fb70fbb3a564" providerId="LiveId" clId="{93155424-5BE9-4319-AC53-9D5F028CCB24}" dt="2024-07-03T11:58:18.201" v="7232" actId="47"/>
        <pc:sldMkLst>
          <pc:docMk/>
          <pc:sldMk cId="784449433" sldId="330"/>
        </pc:sldMkLst>
      </pc:sldChg>
      <pc:sldChg chg="add del ord">
        <pc:chgData name="Salomão Soares" userId="c1b0fb70fbb3a564" providerId="LiveId" clId="{93155424-5BE9-4319-AC53-9D5F028CCB24}" dt="2024-06-30T15:34:41.968" v="524" actId="47"/>
        <pc:sldMkLst>
          <pc:docMk/>
          <pc:sldMk cId="1906988806" sldId="331"/>
        </pc:sldMkLst>
      </pc:sldChg>
      <pc:sldChg chg="addSp delSp modSp add mod">
        <pc:chgData name="Salomão Soares" userId="c1b0fb70fbb3a564" providerId="LiveId" clId="{93155424-5BE9-4319-AC53-9D5F028CCB24}" dt="2024-06-30T16:01:54.032" v="1266" actId="1076"/>
        <pc:sldMkLst>
          <pc:docMk/>
          <pc:sldMk cId="396335120" sldId="332"/>
        </pc:sldMkLst>
        <pc:spChg chg="add mod ord">
          <ac:chgData name="Salomão Soares" userId="c1b0fb70fbb3a564" providerId="LiveId" clId="{93155424-5BE9-4319-AC53-9D5F028CCB24}" dt="2024-06-30T15:35:38.914" v="545" actId="14100"/>
          <ac:spMkLst>
            <pc:docMk/>
            <pc:sldMk cId="396335120" sldId="332"/>
            <ac:spMk id="3" creationId="{80972861-5675-AF7B-5998-2B07AB24452A}"/>
          </ac:spMkLst>
        </pc:spChg>
        <pc:spChg chg="add mod">
          <ac:chgData name="Salomão Soares" userId="c1b0fb70fbb3a564" providerId="LiveId" clId="{93155424-5BE9-4319-AC53-9D5F028CCB24}" dt="2024-06-30T15:41:21.068" v="716" actId="20577"/>
          <ac:spMkLst>
            <pc:docMk/>
            <pc:sldMk cId="396335120" sldId="332"/>
            <ac:spMk id="5" creationId="{4F82A96E-D277-EBA2-4410-E241F6107C56}"/>
          </ac:spMkLst>
        </pc:spChg>
        <pc:spChg chg="del">
          <ac:chgData name="Salomão Soares" userId="c1b0fb70fbb3a564" providerId="LiveId" clId="{93155424-5BE9-4319-AC53-9D5F028CCB24}" dt="2024-06-30T15:32:09.375" v="353" actId="478"/>
          <ac:spMkLst>
            <pc:docMk/>
            <pc:sldMk cId="396335120" sldId="332"/>
            <ac:spMk id="6" creationId="{522DA854-032F-4B4C-900B-48C7CCB71BB9}"/>
          </ac:spMkLst>
        </pc:spChg>
        <pc:spChg chg="add mod">
          <ac:chgData name="Salomão Soares" userId="c1b0fb70fbb3a564" providerId="LiveId" clId="{93155424-5BE9-4319-AC53-9D5F028CCB24}" dt="2024-06-30T16:01:34.285" v="1263" actId="14100"/>
          <ac:spMkLst>
            <pc:docMk/>
            <pc:sldMk cId="396335120" sldId="332"/>
            <ac:spMk id="7" creationId="{4B167A87-D275-CB77-7B5E-B10544BCA175}"/>
          </ac:spMkLst>
        </pc:spChg>
        <pc:spChg chg="del">
          <ac:chgData name="Salomão Soares" userId="c1b0fb70fbb3a564" providerId="LiveId" clId="{93155424-5BE9-4319-AC53-9D5F028CCB24}" dt="2024-06-30T15:34:36.106" v="523" actId="478"/>
          <ac:spMkLst>
            <pc:docMk/>
            <pc:sldMk cId="396335120" sldId="332"/>
            <ac:spMk id="8" creationId="{C7EFC854-0F57-4C12-9440-E7D8466E059C}"/>
          </ac:spMkLst>
        </pc:spChg>
        <pc:picChg chg="add del mod">
          <ac:chgData name="Salomão Soares" userId="c1b0fb70fbb3a564" providerId="LiveId" clId="{93155424-5BE9-4319-AC53-9D5F028CCB24}" dt="2024-06-30T15:59:36.421" v="1255" actId="21"/>
          <ac:picMkLst>
            <pc:docMk/>
            <pc:sldMk cId="396335120" sldId="332"/>
            <ac:picMk id="10" creationId="{0249635D-7451-E4B0-D742-3D6F499FD028}"/>
          </ac:picMkLst>
        </pc:picChg>
        <pc:picChg chg="add mod">
          <ac:chgData name="Salomão Soares" userId="c1b0fb70fbb3a564" providerId="LiveId" clId="{93155424-5BE9-4319-AC53-9D5F028CCB24}" dt="2024-06-30T16:01:54.032" v="1266" actId="1076"/>
          <ac:picMkLst>
            <pc:docMk/>
            <pc:sldMk cId="396335120" sldId="332"/>
            <ac:picMk id="12" creationId="{54AB4F18-EFD2-FC27-3CD6-63949F15C5CF}"/>
          </ac:picMkLst>
        </pc:picChg>
        <pc:cxnChg chg="add mod">
          <ac:chgData name="Salomão Soares" userId="c1b0fb70fbb3a564" providerId="LiveId" clId="{93155424-5BE9-4319-AC53-9D5F028CCB24}" dt="2024-06-30T15:33:05.305" v="361"/>
          <ac:cxnSpMkLst>
            <pc:docMk/>
            <pc:sldMk cId="396335120" sldId="332"/>
            <ac:cxnSpMk id="4" creationId="{CDA28E14-70FE-17E9-4D40-9EC3834D146C}"/>
          </ac:cxnSpMkLst>
        </pc:cxnChg>
      </pc:sldChg>
      <pc:sldChg chg="modSp add mod">
        <pc:chgData name="Salomão Soares" userId="c1b0fb70fbb3a564" providerId="LiveId" clId="{93155424-5BE9-4319-AC53-9D5F028CCB24}" dt="2024-06-30T15:35:02.883" v="530" actId="6549"/>
        <pc:sldMkLst>
          <pc:docMk/>
          <pc:sldMk cId="2439677245" sldId="333"/>
        </pc:sldMkLst>
        <pc:spChg chg="mod">
          <ac:chgData name="Salomão Soares" userId="c1b0fb70fbb3a564" providerId="LiveId" clId="{93155424-5BE9-4319-AC53-9D5F028CCB24}" dt="2024-06-30T15:35:02.883" v="530" actId="6549"/>
          <ac:spMkLst>
            <pc:docMk/>
            <pc:sldMk cId="2439677245" sldId="333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45:33.952" v="5986"/>
        <pc:sldMkLst>
          <pc:docMk/>
          <pc:sldMk cId="380672866" sldId="334"/>
        </pc:sldMkLst>
        <pc:spChg chg="mod">
          <ac:chgData name="Salomão Soares" userId="c1b0fb70fbb3a564" providerId="LiveId" clId="{93155424-5BE9-4319-AC53-9D5F028CCB24}" dt="2024-06-30T15:35:52.249" v="554" actId="14100"/>
          <ac:spMkLst>
            <pc:docMk/>
            <pc:sldMk cId="380672866" sldId="334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5:33.644" v="5985" actId="478"/>
          <ac:spMkLst>
            <pc:docMk/>
            <pc:sldMk cId="380672866" sldId="334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6-30T16:05:51.744" v="1640" actId="20577"/>
          <ac:spMkLst>
            <pc:docMk/>
            <pc:sldMk cId="380672866" sldId="334"/>
            <ac:spMk id="6" creationId="{0C14BFD0-9F0D-4686-DCE2-AD8DD4BD214B}"/>
          </ac:spMkLst>
        </pc:spChg>
        <pc:spChg chg="add mod">
          <ac:chgData name="Salomão Soares" userId="c1b0fb70fbb3a564" providerId="LiveId" clId="{93155424-5BE9-4319-AC53-9D5F028CCB24}" dt="2024-07-02T18:45:33.952" v="5986"/>
          <ac:spMkLst>
            <pc:docMk/>
            <pc:sldMk cId="380672866" sldId="334"/>
            <ac:spMk id="7" creationId="{CE1AC0B5-5335-FA2C-78B6-637947CED656}"/>
          </ac:spMkLst>
        </pc:spChg>
      </pc:sldChg>
      <pc:sldChg chg="modSp add mod ord">
        <pc:chgData name="Salomão Soares" userId="c1b0fb70fbb3a564" providerId="LiveId" clId="{93155424-5BE9-4319-AC53-9D5F028CCB24}" dt="2024-07-02T18:42:14.521" v="5817"/>
        <pc:sldMkLst>
          <pc:docMk/>
          <pc:sldMk cId="3863774973" sldId="335"/>
        </pc:sldMkLst>
        <pc:spChg chg="mod">
          <ac:chgData name="Salomão Soares" userId="c1b0fb70fbb3a564" providerId="LiveId" clId="{93155424-5BE9-4319-AC53-9D5F028CCB24}" dt="2024-06-30T15:36:59.672" v="573" actId="6549"/>
          <ac:spMkLst>
            <pc:docMk/>
            <pc:sldMk cId="3863774973" sldId="335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50:54.720" v="6387" actId="20577"/>
        <pc:sldMkLst>
          <pc:docMk/>
          <pc:sldMk cId="4120037781" sldId="336"/>
        </pc:sldMkLst>
        <pc:spChg chg="mod">
          <ac:chgData name="Salomão Soares" userId="c1b0fb70fbb3a564" providerId="LiveId" clId="{93155424-5BE9-4319-AC53-9D5F028CCB24}" dt="2024-07-02T15:32:19.303" v="2931" actId="14100"/>
          <ac:spMkLst>
            <pc:docMk/>
            <pc:sldMk cId="4120037781" sldId="336"/>
            <ac:spMk id="3" creationId="{80972861-5675-AF7B-5998-2B07AB24452A}"/>
          </ac:spMkLst>
        </pc:spChg>
        <pc:spChg chg="mod">
          <ac:chgData name="Salomão Soares" userId="c1b0fb70fbb3a564" providerId="LiveId" clId="{93155424-5BE9-4319-AC53-9D5F028CCB24}" dt="2024-07-02T18:50:54.720" v="6387" actId="20577"/>
          <ac:spMkLst>
            <pc:docMk/>
            <pc:sldMk cId="4120037781" sldId="336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5:39:24.418" v="3333" actId="1076"/>
          <ac:spMkLst>
            <pc:docMk/>
            <pc:sldMk cId="4120037781" sldId="336"/>
            <ac:spMk id="6" creationId="{69664704-BD70-E2C2-C9EB-7006EBF857CF}"/>
          </ac:spMkLst>
        </pc:spChg>
        <pc:spChg chg="add del mod">
          <ac:chgData name="Salomão Soares" userId="c1b0fb70fbb3a564" providerId="LiveId" clId="{93155424-5BE9-4319-AC53-9D5F028CCB24}" dt="2024-07-02T15:40:10.491" v="3336" actId="478"/>
          <ac:spMkLst>
            <pc:docMk/>
            <pc:sldMk cId="4120037781" sldId="336"/>
            <ac:spMk id="10" creationId="{8A19BA87-FE73-8861-7D9C-D307B6481C31}"/>
          </ac:spMkLst>
        </pc:spChg>
        <pc:picChg chg="add mod">
          <ac:chgData name="Salomão Soares" userId="c1b0fb70fbb3a564" providerId="LiveId" clId="{93155424-5BE9-4319-AC53-9D5F028CCB24}" dt="2024-07-02T15:37:31.253" v="3312" actId="1076"/>
          <ac:picMkLst>
            <pc:docMk/>
            <pc:sldMk cId="4120037781" sldId="336"/>
            <ac:picMk id="8" creationId="{0B4E926E-D3BD-904C-F398-0AFAE72B15C8}"/>
          </ac:picMkLst>
        </pc:picChg>
      </pc:sldChg>
      <pc:sldChg chg="modSp add mod ord">
        <pc:chgData name="Salomão Soares" userId="c1b0fb70fbb3a564" providerId="LiveId" clId="{93155424-5BE9-4319-AC53-9D5F028CCB24}" dt="2024-07-02T15:38:10.097" v="3321" actId="6549"/>
        <pc:sldMkLst>
          <pc:docMk/>
          <pc:sldMk cId="828849822" sldId="337"/>
        </pc:sldMkLst>
        <pc:spChg chg="mod">
          <ac:chgData name="Salomão Soares" userId="c1b0fb70fbb3a564" providerId="LiveId" clId="{93155424-5BE9-4319-AC53-9D5F028CCB24}" dt="2024-07-02T15:38:10.097" v="3321" actId="6549"/>
          <ac:spMkLst>
            <pc:docMk/>
            <pc:sldMk cId="828849822" sldId="337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3T13:01:27.985" v="8747" actId="6549"/>
        <pc:sldMkLst>
          <pc:docMk/>
          <pc:sldMk cId="3213868710" sldId="338"/>
        </pc:sldMkLst>
        <pc:spChg chg="mod">
          <ac:chgData name="Salomão Soares" userId="c1b0fb70fbb3a564" providerId="LiveId" clId="{93155424-5BE9-4319-AC53-9D5F028CCB24}" dt="2024-06-30T15:39:45.173" v="633" actId="14100"/>
          <ac:spMkLst>
            <pc:docMk/>
            <pc:sldMk cId="3213868710" sldId="338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9:57.887" v="6337" actId="478"/>
          <ac:spMkLst>
            <pc:docMk/>
            <pc:sldMk cId="3213868710" sldId="338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3T13:01:27.985" v="8747" actId="6549"/>
          <ac:spMkLst>
            <pc:docMk/>
            <pc:sldMk cId="3213868710" sldId="338"/>
            <ac:spMk id="6" creationId="{8E87C5CE-16E1-3C04-D6B1-CC9D194B6F45}"/>
          </ac:spMkLst>
        </pc:spChg>
        <pc:spChg chg="add mod">
          <ac:chgData name="Salomão Soares" userId="c1b0fb70fbb3a564" providerId="LiveId" clId="{93155424-5BE9-4319-AC53-9D5F028CCB24}" dt="2024-07-02T18:50:18.929" v="6373" actId="6549"/>
          <ac:spMkLst>
            <pc:docMk/>
            <pc:sldMk cId="3213868710" sldId="338"/>
            <ac:spMk id="7" creationId="{59C26093-12E3-8B2C-03FB-969B213A1906}"/>
          </ac:spMkLst>
        </pc:spChg>
      </pc:sldChg>
      <pc:sldChg chg="modSp add mod">
        <pc:chgData name="Salomão Soares" userId="c1b0fb70fbb3a564" providerId="LiveId" clId="{93155424-5BE9-4319-AC53-9D5F028CCB24}" dt="2024-07-02T18:47:11.475" v="6112" actId="6549"/>
        <pc:sldMkLst>
          <pc:docMk/>
          <pc:sldMk cId="707245254" sldId="339"/>
        </pc:sldMkLst>
        <pc:spChg chg="mod">
          <ac:chgData name="Salomão Soares" userId="c1b0fb70fbb3a564" providerId="LiveId" clId="{93155424-5BE9-4319-AC53-9D5F028CCB24}" dt="2024-07-02T18:47:11.475" v="6112" actId="6549"/>
          <ac:spMkLst>
            <pc:docMk/>
            <pc:sldMk cId="707245254" sldId="339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2T18:45:42.582" v="5988"/>
        <pc:sldMkLst>
          <pc:docMk/>
          <pc:sldMk cId="3962104968" sldId="340"/>
        </pc:sldMkLst>
        <pc:spChg chg="mod">
          <ac:chgData name="Salomão Soares" userId="c1b0fb70fbb3a564" providerId="LiveId" clId="{93155424-5BE9-4319-AC53-9D5F028CCB24}" dt="2024-07-02T18:44:25.889" v="5888" actId="14100"/>
          <ac:spMkLst>
            <pc:docMk/>
            <pc:sldMk cId="3962104968" sldId="340"/>
            <ac:spMk id="3" creationId="{80972861-5675-AF7B-5998-2B07AB24452A}"/>
          </ac:spMkLst>
        </pc:spChg>
        <pc:spChg chg="del mod">
          <ac:chgData name="Salomão Soares" userId="c1b0fb70fbb3a564" providerId="LiveId" clId="{93155424-5BE9-4319-AC53-9D5F028CCB24}" dt="2024-07-02T18:45:42.253" v="5987" actId="478"/>
          <ac:spMkLst>
            <pc:docMk/>
            <pc:sldMk cId="3962104968" sldId="340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1T09:35:33.926" v="2351" actId="255"/>
          <ac:spMkLst>
            <pc:docMk/>
            <pc:sldMk cId="3962104968" sldId="340"/>
            <ac:spMk id="7" creationId="{822000AB-BD4D-7937-5B4E-26AEA46B2D45}"/>
          </ac:spMkLst>
        </pc:spChg>
        <pc:spChg chg="add mod">
          <ac:chgData name="Salomão Soares" userId="c1b0fb70fbb3a564" providerId="LiveId" clId="{93155424-5BE9-4319-AC53-9D5F028CCB24}" dt="2024-07-01T09:36:28.010" v="2376" actId="6549"/>
          <ac:spMkLst>
            <pc:docMk/>
            <pc:sldMk cId="3962104968" sldId="340"/>
            <ac:spMk id="9" creationId="{46D154B3-2690-C8D1-CACE-05E835BBEA8D}"/>
          </ac:spMkLst>
        </pc:spChg>
        <pc:spChg chg="add mod">
          <ac:chgData name="Salomão Soares" userId="c1b0fb70fbb3a564" providerId="LiveId" clId="{93155424-5BE9-4319-AC53-9D5F028CCB24}" dt="2024-07-02T18:45:42.582" v="5988"/>
          <ac:spMkLst>
            <pc:docMk/>
            <pc:sldMk cId="3962104968" sldId="340"/>
            <ac:spMk id="10" creationId="{33880D09-F587-7014-3A7D-AB07649E8B22}"/>
          </ac:spMkLst>
        </pc:spChg>
        <pc:spChg chg="add mod">
          <ac:chgData name="Salomão Soares" userId="c1b0fb70fbb3a564" providerId="LiveId" clId="{93155424-5BE9-4319-AC53-9D5F028CCB24}" dt="2024-07-01T09:53:59.607" v="2872" actId="20577"/>
          <ac:spMkLst>
            <pc:docMk/>
            <pc:sldMk cId="3962104968" sldId="340"/>
            <ac:spMk id="22" creationId="{71E75525-5C90-0EE8-AE58-28A80C8AE1B7}"/>
          </ac:spMkLst>
        </pc:sp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6" creationId="{26F44DAC-FDF0-10BF-DC5F-B8367A79DA0A}"/>
          </ac:graphicFrameMkLst>
        </pc:graphicFrame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8" creationId="{F37BCF04-CB21-A6CD-352D-3544DFD6914D}"/>
          </ac:graphicFrameMkLst>
        </pc:graphicFrameChg>
        <pc:graphicFrameChg chg="add mod modGraphic">
          <ac:chgData name="Salomão Soares" userId="c1b0fb70fbb3a564" providerId="LiveId" clId="{93155424-5BE9-4319-AC53-9D5F028CCB24}" dt="2024-07-01T09:53:38.200" v="2868" actId="1036"/>
          <ac:graphicFrameMkLst>
            <pc:docMk/>
            <pc:sldMk cId="3962104968" sldId="340"/>
            <ac:graphicFrameMk id="21" creationId="{D1495713-12D1-4B6D-C563-5D68D82418F9}"/>
          </ac:graphicFrameMkLst>
        </pc:graphicFrameChg>
        <pc:cxnChg chg="add mod">
          <ac:chgData name="Salomão Soares" userId="c1b0fb70fbb3a564" providerId="LiveId" clId="{93155424-5BE9-4319-AC53-9D5F028CCB24}" dt="2024-07-01T09:45:35.201" v="2520" actId="1037"/>
          <ac:cxnSpMkLst>
            <pc:docMk/>
            <pc:sldMk cId="3962104968" sldId="340"/>
            <ac:cxnSpMk id="11" creationId="{9B9ED1F3-88A1-8C98-9770-FCFC4A862BE5}"/>
          </ac:cxnSpMkLst>
        </pc:cxnChg>
        <pc:cxnChg chg="add mod">
          <ac:chgData name="Salomão Soares" userId="c1b0fb70fbb3a564" providerId="LiveId" clId="{93155424-5BE9-4319-AC53-9D5F028CCB24}" dt="2024-07-01T09:46:28.709" v="2529" actId="208"/>
          <ac:cxnSpMkLst>
            <pc:docMk/>
            <pc:sldMk cId="3962104968" sldId="340"/>
            <ac:cxnSpMk id="14" creationId="{FE7724A6-F2AA-94EF-541F-AC9E5D06BF74}"/>
          </ac:cxnSpMkLst>
        </pc:cxnChg>
        <pc:cxnChg chg="add mod">
          <ac:chgData name="Salomão Soares" userId="c1b0fb70fbb3a564" providerId="LiveId" clId="{93155424-5BE9-4319-AC53-9D5F028CCB24}" dt="2024-07-01T09:46:44.586" v="2530" actId="14100"/>
          <ac:cxnSpMkLst>
            <pc:docMk/>
            <pc:sldMk cId="3962104968" sldId="340"/>
            <ac:cxnSpMk id="16" creationId="{6A26F2C8-D909-1FC1-5611-524D45B6D5E8}"/>
          </ac:cxnSpMkLst>
        </pc:cxnChg>
      </pc:sldChg>
      <pc:sldChg chg="modSp add mod">
        <pc:chgData name="Salomão Soares" userId="c1b0fb70fbb3a564" providerId="LiveId" clId="{93155424-5BE9-4319-AC53-9D5F028CCB24}" dt="2024-07-02T18:48:46.836" v="6225" actId="6549"/>
        <pc:sldMkLst>
          <pc:docMk/>
          <pc:sldMk cId="1083496632" sldId="341"/>
        </pc:sldMkLst>
        <pc:spChg chg="mod">
          <ac:chgData name="Salomão Soares" userId="c1b0fb70fbb3a564" providerId="LiveId" clId="{93155424-5BE9-4319-AC53-9D5F028CCB24}" dt="2024-07-02T18:48:46.836" v="6225" actId="6549"/>
          <ac:spMkLst>
            <pc:docMk/>
            <pc:sldMk cId="1083496632" sldId="341"/>
            <ac:spMk id="6" creationId="{522DA854-032F-4B4C-900B-48C7CCB71BB9}"/>
          </ac:spMkLst>
        </pc:spChg>
      </pc:sldChg>
      <pc:sldChg chg="addSp delSp modSp add mod ord">
        <pc:chgData name="Salomão Soares" userId="c1b0fb70fbb3a564" providerId="LiveId" clId="{93155424-5BE9-4319-AC53-9D5F028CCB24}" dt="2024-07-03T13:10:58.373" v="8777" actId="1038"/>
        <pc:sldMkLst>
          <pc:docMk/>
          <pc:sldMk cId="2270383794" sldId="342"/>
        </pc:sldMkLst>
        <pc:spChg chg="mod">
          <ac:chgData name="Salomão Soares" userId="c1b0fb70fbb3a564" providerId="LiveId" clId="{93155424-5BE9-4319-AC53-9D5F028CCB24}" dt="2024-07-02T18:49:50.626" v="6336" actId="14100"/>
          <ac:spMkLst>
            <pc:docMk/>
            <pc:sldMk cId="2270383794" sldId="342"/>
            <ac:spMk id="3" creationId="{80972861-5675-AF7B-5998-2B07AB24452A}"/>
          </ac:spMkLst>
        </pc:spChg>
        <pc:spChg chg="add mod">
          <ac:chgData name="Salomão Soares" userId="c1b0fb70fbb3a564" providerId="LiveId" clId="{93155424-5BE9-4319-AC53-9D5F028CCB24}" dt="2024-07-03T12:59:29.274" v="8644" actId="14100"/>
          <ac:spMkLst>
            <pc:docMk/>
            <pc:sldMk cId="2270383794" sldId="342"/>
            <ac:spMk id="5" creationId="{3F2C19C7-0DB9-E9AC-33D4-14906D934117}"/>
          </ac:spMkLst>
        </pc:spChg>
        <pc:spChg chg="del mod">
          <ac:chgData name="Salomão Soares" userId="c1b0fb70fbb3a564" providerId="LiveId" clId="{93155424-5BE9-4319-AC53-9D5F028CCB24}" dt="2024-07-02T18:48:51.413" v="6226" actId="478"/>
          <ac:spMkLst>
            <pc:docMk/>
            <pc:sldMk cId="2270383794" sldId="342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8:50:30.779" v="6377" actId="20577"/>
          <ac:spMkLst>
            <pc:docMk/>
            <pc:sldMk cId="2270383794" sldId="342"/>
            <ac:spMk id="6" creationId="{75466320-3591-6265-50F6-57C432141D5F}"/>
          </ac:spMkLst>
        </pc:spChg>
        <pc:spChg chg="add mod">
          <ac:chgData name="Salomão Soares" userId="c1b0fb70fbb3a564" providerId="LiveId" clId="{93155424-5BE9-4319-AC53-9D5F028CCB24}" dt="2024-07-03T12:59:11.888" v="8623" actId="6549"/>
          <ac:spMkLst>
            <pc:docMk/>
            <pc:sldMk cId="2270383794" sldId="342"/>
            <ac:spMk id="7" creationId="{1384C346-1C26-01BB-3EBF-7A77943A38F6}"/>
          </ac:spMkLst>
        </pc:spChg>
        <pc:spChg chg="add mod">
          <ac:chgData name="Salomão Soares" userId="c1b0fb70fbb3a564" providerId="LiveId" clId="{93155424-5BE9-4319-AC53-9D5F028CCB24}" dt="2024-07-03T13:10:09.832" v="8763" actId="1076"/>
          <ac:spMkLst>
            <pc:docMk/>
            <pc:sldMk cId="2270383794" sldId="342"/>
            <ac:spMk id="9" creationId="{6F47286A-695B-0A1F-27F7-B5496B128D6A}"/>
          </ac:spMkLst>
        </pc:spChg>
        <pc:spChg chg="add mod">
          <ac:chgData name="Salomão Soares" userId="c1b0fb70fbb3a564" providerId="LiveId" clId="{93155424-5BE9-4319-AC53-9D5F028CCB24}" dt="2024-07-03T13:10:58.373" v="8777" actId="1038"/>
          <ac:spMkLst>
            <pc:docMk/>
            <pc:sldMk cId="2270383794" sldId="342"/>
            <ac:spMk id="12" creationId="{CE34AD52-B7C1-748B-0A90-E32A76D858CE}"/>
          </ac:spMkLst>
        </pc:spChg>
        <pc:picChg chg="add mod modCrop">
          <ac:chgData name="Salomão Soares" userId="c1b0fb70fbb3a564" providerId="LiveId" clId="{93155424-5BE9-4319-AC53-9D5F028CCB24}" dt="2024-07-03T13:10:07.520" v="8762" actId="1037"/>
          <ac:picMkLst>
            <pc:docMk/>
            <pc:sldMk cId="2270383794" sldId="342"/>
            <ac:picMk id="8" creationId="{692E7E51-4DE5-A02D-5696-CF65C6682501}"/>
          </ac:picMkLst>
        </pc:picChg>
        <pc:picChg chg="add mod">
          <ac:chgData name="Salomão Soares" userId="c1b0fb70fbb3a564" providerId="LiveId" clId="{93155424-5BE9-4319-AC53-9D5F028CCB24}" dt="2024-07-03T13:09:20.705" v="8751" actId="1076"/>
          <ac:picMkLst>
            <pc:docMk/>
            <pc:sldMk cId="2270383794" sldId="342"/>
            <ac:picMk id="11" creationId="{34F97397-F5AE-2D9F-6C05-95EF1A83940C}"/>
          </ac:picMkLst>
        </pc:picChg>
      </pc:sldChg>
      <pc:sldChg chg="modSp add mod">
        <pc:chgData name="Salomão Soares" userId="c1b0fb70fbb3a564" providerId="LiveId" clId="{93155424-5BE9-4319-AC53-9D5F028CCB24}" dt="2024-06-30T15:42:39.910" v="780" actId="20577"/>
        <pc:sldMkLst>
          <pc:docMk/>
          <pc:sldMk cId="2746590421" sldId="343"/>
        </pc:sldMkLst>
        <pc:spChg chg="mod">
          <ac:chgData name="Salomão Soares" userId="c1b0fb70fbb3a564" providerId="LiveId" clId="{93155424-5BE9-4319-AC53-9D5F028CCB24}" dt="2024-06-30T15:42:39.910" v="780" actId="20577"/>
          <ac:spMkLst>
            <pc:docMk/>
            <pc:sldMk cId="2746590421" sldId="343"/>
            <ac:spMk id="6" creationId="{522DA854-032F-4B4C-900B-48C7CCB71BB9}"/>
          </ac:spMkLst>
        </pc:spChg>
      </pc:sldChg>
      <pc:sldChg chg="addSp delSp modSp add mod">
        <pc:chgData name="Salomão Soares" userId="c1b0fb70fbb3a564" providerId="LiveId" clId="{93155424-5BE9-4319-AC53-9D5F028CCB24}" dt="2024-07-02T18:45:23.246" v="5984" actId="20577"/>
        <pc:sldMkLst>
          <pc:docMk/>
          <pc:sldMk cId="1257775071" sldId="344"/>
        </pc:sldMkLst>
        <pc:spChg chg="mod">
          <ac:chgData name="Salomão Soares" userId="c1b0fb70fbb3a564" providerId="LiveId" clId="{93155424-5BE9-4319-AC53-9D5F028CCB24}" dt="2024-07-02T18:45:23.246" v="5984" actId="20577"/>
          <ac:spMkLst>
            <pc:docMk/>
            <pc:sldMk cId="1257775071" sldId="344"/>
            <ac:spMk id="5" creationId="{4F82A96E-D277-EBA2-4410-E241F6107C56}"/>
          </ac:spMkLst>
        </pc:spChg>
        <pc:spChg chg="del">
          <ac:chgData name="Salomão Soares" userId="c1b0fb70fbb3a564" providerId="LiveId" clId="{93155424-5BE9-4319-AC53-9D5F028CCB24}" dt="2024-06-30T23:15:48.819" v="1642" actId="478"/>
          <ac:spMkLst>
            <pc:docMk/>
            <pc:sldMk cId="1257775071" sldId="344"/>
            <ac:spMk id="6" creationId="{0C14BFD0-9F0D-4686-DCE2-AD8DD4BD214B}"/>
          </ac:spMkLst>
        </pc:spChg>
        <pc:picChg chg="add mod modCrop">
          <ac:chgData name="Salomão Soares" userId="c1b0fb70fbb3a564" providerId="LiveId" clId="{93155424-5BE9-4319-AC53-9D5F028CCB24}" dt="2024-06-30T23:16:28.997" v="1647" actId="1076"/>
          <ac:picMkLst>
            <pc:docMk/>
            <pc:sldMk cId="1257775071" sldId="344"/>
            <ac:picMk id="8" creationId="{46759966-5941-BCA1-BB59-976EAA397BDF}"/>
          </ac:picMkLst>
        </pc:picChg>
      </pc:sldChg>
      <pc:sldChg chg="addSp delSp modSp add mod">
        <pc:chgData name="Salomão Soares" userId="c1b0fb70fbb3a564" providerId="LiveId" clId="{93155424-5BE9-4319-AC53-9D5F028CCB24}" dt="2024-07-02T19:01:59.609" v="6953" actId="478"/>
        <pc:sldMkLst>
          <pc:docMk/>
          <pc:sldMk cId="4144100249" sldId="345"/>
        </pc:sldMkLst>
        <pc:spChg chg="mod">
          <ac:chgData name="Salomão Soares" userId="c1b0fb70fbb3a564" providerId="LiveId" clId="{93155424-5BE9-4319-AC53-9D5F028CCB24}" dt="2024-07-02T18:47:33.886" v="6123" actId="14100"/>
          <ac:spMkLst>
            <pc:docMk/>
            <pc:sldMk cId="4144100249" sldId="345"/>
            <ac:spMk id="3" creationId="{80972861-5675-AF7B-5998-2B07AB24452A}"/>
          </ac:spMkLst>
        </pc:spChg>
        <pc:spChg chg="del">
          <ac:chgData name="Salomão Soares" userId="c1b0fb70fbb3a564" providerId="LiveId" clId="{93155424-5BE9-4319-AC53-9D5F028CCB24}" dt="2024-07-02T18:47:37.432" v="6124" actId="478"/>
          <ac:spMkLst>
            <pc:docMk/>
            <pc:sldMk cId="4144100249" sldId="345"/>
            <ac:spMk id="5" creationId="{4F82A96E-D277-EBA2-4410-E241F6107C56}"/>
          </ac:spMkLst>
        </pc:spChg>
        <pc:spChg chg="add mod">
          <ac:chgData name="Salomão Soares" userId="c1b0fb70fbb3a564" providerId="LiveId" clId="{93155424-5BE9-4319-AC53-9D5F028CCB24}" dt="2024-07-02T18:50:37.084" v="6379" actId="20577"/>
          <ac:spMkLst>
            <pc:docMk/>
            <pc:sldMk cId="4144100249" sldId="345"/>
            <ac:spMk id="6" creationId="{E3D60FE2-39CB-161F-7C1E-D0E50327E929}"/>
          </ac:spMkLst>
        </pc:spChg>
        <pc:spChg chg="add mod">
          <ac:chgData name="Salomão Soares" userId="c1b0fb70fbb3a564" providerId="LiveId" clId="{93155424-5BE9-4319-AC53-9D5F028CCB24}" dt="2024-07-02T19:01:43.138" v="6951" actId="2711"/>
          <ac:spMkLst>
            <pc:docMk/>
            <pc:sldMk cId="4144100249" sldId="345"/>
            <ac:spMk id="7" creationId="{8D949718-64DB-F780-05ED-23617D6AE0AE}"/>
          </ac:spMkLst>
        </pc:spChg>
        <pc:picChg chg="add del mod">
          <ac:chgData name="Salomão Soares" userId="c1b0fb70fbb3a564" providerId="LiveId" clId="{93155424-5BE9-4319-AC53-9D5F028CCB24}" dt="2024-07-02T18:55:13.888" v="6436" actId="478"/>
          <ac:picMkLst>
            <pc:docMk/>
            <pc:sldMk cId="4144100249" sldId="345"/>
            <ac:picMk id="9" creationId="{6423EE8B-999A-0141-EB6F-09B208977C11}"/>
          </ac:picMkLst>
        </pc:picChg>
        <pc:picChg chg="add del">
          <ac:chgData name="Salomão Soares" userId="c1b0fb70fbb3a564" providerId="LiveId" clId="{93155424-5BE9-4319-AC53-9D5F028CCB24}" dt="2024-07-02T19:01:59.609" v="6953" actId="478"/>
          <ac:picMkLst>
            <pc:docMk/>
            <pc:sldMk cId="4144100249" sldId="345"/>
            <ac:picMk id="11" creationId="{30720A4D-0D4E-6837-65B3-3E75B90CD60F}"/>
          </ac:picMkLst>
        </pc:picChg>
      </pc:sldChg>
      <pc:sldChg chg="delSp modSp add del mod">
        <pc:chgData name="Salomão Soares" userId="c1b0fb70fbb3a564" providerId="LiveId" clId="{93155424-5BE9-4319-AC53-9D5F028CCB24}" dt="2024-07-02T15:43:02.797" v="3425" actId="47"/>
        <pc:sldMkLst>
          <pc:docMk/>
          <pc:sldMk cId="3824390134" sldId="346"/>
        </pc:sldMkLst>
        <pc:spChg chg="mod">
          <ac:chgData name="Salomão Soares" userId="c1b0fb70fbb3a564" providerId="LiveId" clId="{93155424-5BE9-4319-AC53-9D5F028CCB24}" dt="2024-07-02T15:41:43.307" v="3401" actId="20577"/>
          <ac:spMkLst>
            <pc:docMk/>
            <pc:sldMk cId="3824390134" sldId="346"/>
            <ac:spMk id="6" creationId="{69664704-BD70-E2C2-C9EB-7006EBF857CF}"/>
          </ac:spMkLst>
        </pc:spChg>
        <pc:picChg chg="del">
          <ac:chgData name="Salomão Soares" userId="c1b0fb70fbb3a564" providerId="LiveId" clId="{93155424-5BE9-4319-AC53-9D5F028CCB24}" dt="2024-07-02T15:40:23.564" v="3340" actId="478"/>
          <ac:picMkLst>
            <pc:docMk/>
            <pc:sldMk cId="3824390134" sldId="346"/>
            <ac:picMk id="8" creationId="{0B4E926E-D3BD-904C-F398-0AFAE72B15C8}"/>
          </ac:picMkLst>
        </pc:picChg>
      </pc:sldChg>
      <pc:sldChg chg="addSp delSp modSp add mod">
        <pc:chgData name="Salomão Soares" userId="c1b0fb70fbb3a564" providerId="LiveId" clId="{93155424-5BE9-4319-AC53-9D5F028CCB24}" dt="2024-07-02T18:50:51.917" v="6385" actId="20577"/>
        <pc:sldMkLst>
          <pc:docMk/>
          <pc:sldMk cId="1538458549" sldId="347"/>
        </pc:sldMkLst>
        <pc:spChg chg="del mod">
          <ac:chgData name="Salomão Soares" userId="c1b0fb70fbb3a564" providerId="LiveId" clId="{93155424-5BE9-4319-AC53-9D5F028CCB24}" dt="2024-07-02T18:46:51.078" v="6091" actId="478"/>
          <ac:spMkLst>
            <pc:docMk/>
            <pc:sldMk cId="1538458549" sldId="347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21.126" v="5373" actId="20577"/>
          <ac:spMkLst>
            <pc:docMk/>
            <pc:sldMk cId="1538458549" sldId="347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6:31:07.863" v="3838" actId="1035"/>
          <ac:spMkLst>
            <pc:docMk/>
            <pc:sldMk cId="1538458549" sldId="347"/>
            <ac:spMk id="9" creationId="{87B0B04D-59ED-2D8C-F6CE-585D9AE7D206}"/>
          </ac:spMkLst>
        </pc:spChg>
        <pc:spChg chg="add mod">
          <ac:chgData name="Salomão Soares" userId="c1b0fb70fbb3a564" providerId="LiveId" clId="{93155424-5BE9-4319-AC53-9D5F028CCB24}" dt="2024-07-02T18:50:51.917" v="6385" actId="20577"/>
          <ac:spMkLst>
            <pc:docMk/>
            <pc:sldMk cId="1538458549" sldId="347"/>
            <ac:spMk id="10" creationId="{851D42F2-DAAA-B1B8-9E85-6597FC798332}"/>
          </ac:spMkLst>
        </pc:spChg>
        <pc:picChg chg="add mod">
          <ac:chgData name="Salomão Soares" userId="c1b0fb70fbb3a564" providerId="LiveId" clId="{93155424-5BE9-4319-AC53-9D5F028CCB24}" dt="2024-07-02T16:26:00.086" v="3605" actId="1076"/>
          <ac:picMkLst>
            <pc:docMk/>
            <pc:sldMk cId="1538458549" sldId="347"/>
            <ac:picMk id="8" creationId="{204E0175-9774-30CE-8180-F5C700EC95D0}"/>
          </ac:picMkLst>
        </pc:picChg>
      </pc:sldChg>
      <pc:sldChg chg="addSp delSp modSp add mod ord">
        <pc:chgData name="Salomão Soares" userId="c1b0fb70fbb3a564" providerId="LiveId" clId="{93155424-5BE9-4319-AC53-9D5F028CCB24}" dt="2024-07-02T18:50:48.915" v="6383" actId="20577"/>
        <pc:sldMkLst>
          <pc:docMk/>
          <pc:sldMk cId="3082320450" sldId="348"/>
        </pc:sldMkLst>
        <pc:spChg chg="del mod">
          <ac:chgData name="Salomão Soares" userId="c1b0fb70fbb3a564" providerId="LiveId" clId="{93155424-5BE9-4319-AC53-9D5F028CCB24}" dt="2024-07-02T18:46:54.277" v="6093" actId="478"/>
          <ac:spMkLst>
            <pc:docMk/>
            <pc:sldMk cId="3082320450" sldId="348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12.748" v="5368" actId="6549"/>
          <ac:spMkLst>
            <pc:docMk/>
            <pc:sldMk cId="3082320450" sldId="348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8:15:32.415" v="5405" actId="1036"/>
          <ac:spMkLst>
            <pc:docMk/>
            <pc:sldMk cId="3082320450" sldId="348"/>
            <ac:spMk id="15" creationId="{22E96CA7-4442-5BE3-E5EB-69322E987A28}"/>
          </ac:spMkLst>
        </pc:spChg>
        <pc:spChg chg="add mod">
          <ac:chgData name="Salomão Soares" userId="c1b0fb70fbb3a564" providerId="LiveId" clId="{93155424-5BE9-4319-AC53-9D5F028CCB24}" dt="2024-07-02T18:15:32.415" v="5405" actId="1036"/>
          <ac:spMkLst>
            <pc:docMk/>
            <pc:sldMk cId="3082320450" sldId="348"/>
            <ac:spMk id="16" creationId="{C8A89968-C3CA-8052-AD4F-C7D99C031BF6}"/>
          </ac:spMkLst>
        </pc:spChg>
        <pc:spChg chg="add mod">
          <ac:chgData name="Salomão Soares" userId="c1b0fb70fbb3a564" providerId="LiveId" clId="{93155424-5BE9-4319-AC53-9D5F028CCB24}" dt="2024-07-02T18:40:11.324" v="5777" actId="14100"/>
          <ac:spMkLst>
            <pc:docMk/>
            <pc:sldMk cId="3082320450" sldId="348"/>
            <ac:spMk id="17" creationId="{4C783E38-A6BC-5B2C-8D30-2FDD1B09F9B7}"/>
          </ac:spMkLst>
        </pc:spChg>
        <pc:spChg chg="add mod">
          <ac:chgData name="Salomão Soares" userId="c1b0fb70fbb3a564" providerId="LiveId" clId="{93155424-5BE9-4319-AC53-9D5F028CCB24}" dt="2024-07-02T18:39:13.043" v="5726" actId="1035"/>
          <ac:spMkLst>
            <pc:docMk/>
            <pc:sldMk cId="3082320450" sldId="348"/>
            <ac:spMk id="18" creationId="{C8DDC029-239D-4C80-5A7A-BCA6ABC753CE}"/>
          </ac:spMkLst>
        </pc:spChg>
        <pc:spChg chg="add mod">
          <ac:chgData name="Salomão Soares" userId="c1b0fb70fbb3a564" providerId="LiveId" clId="{93155424-5BE9-4319-AC53-9D5F028CCB24}" dt="2024-07-02T18:50:48.915" v="6383" actId="20577"/>
          <ac:spMkLst>
            <pc:docMk/>
            <pc:sldMk cId="3082320450" sldId="348"/>
            <ac:spMk id="19" creationId="{E7C536F3-43E6-C562-7230-8C48AFD21367}"/>
          </ac:spMkLst>
        </pc:spChg>
        <pc:picChg chg="add mod">
          <ac:chgData name="Salomão Soares" userId="c1b0fb70fbb3a564" providerId="LiveId" clId="{93155424-5BE9-4319-AC53-9D5F028CCB24}" dt="2024-07-02T18:38:25.281" v="5687" actId="1035"/>
          <ac:picMkLst>
            <pc:docMk/>
            <pc:sldMk cId="3082320450" sldId="348"/>
            <ac:picMk id="8" creationId="{F36CBDE1-0EEE-6037-861E-0AC5CC3E5948}"/>
          </ac:picMkLst>
        </pc:picChg>
        <pc:picChg chg="add del mod">
          <ac:chgData name="Salomão Soares" userId="c1b0fb70fbb3a564" providerId="LiveId" clId="{93155424-5BE9-4319-AC53-9D5F028CCB24}" dt="2024-07-02T18:09:05.658" v="5250" actId="478"/>
          <ac:picMkLst>
            <pc:docMk/>
            <pc:sldMk cId="3082320450" sldId="348"/>
            <ac:picMk id="10" creationId="{CCE85929-828E-64ED-AC5F-6D8FF37E21B3}"/>
          </ac:picMkLst>
        </pc:picChg>
        <pc:picChg chg="add mod">
          <ac:chgData name="Salomão Soares" userId="c1b0fb70fbb3a564" providerId="LiveId" clId="{93155424-5BE9-4319-AC53-9D5F028CCB24}" dt="2024-07-02T18:39:21.030" v="5733" actId="1036"/>
          <ac:picMkLst>
            <pc:docMk/>
            <pc:sldMk cId="3082320450" sldId="348"/>
            <ac:picMk id="12" creationId="{AEFD2476-884C-1A85-20C3-EE7AA2992CB1}"/>
          </ac:picMkLst>
        </pc:picChg>
        <pc:cxnChg chg="add mod">
          <ac:chgData name="Salomão Soares" userId="c1b0fb70fbb3a564" providerId="LiveId" clId="{93155424-5BE9-4319-AC53-9D5F028CCB24}" dt="2024-07-02T18:09:58.668" v="5263" actId="1037"/>
          <ac:cxnSpMkLst>
            <pc:docMk/>
            <pc:sldMk cId="3082320450" sldId="348"/>
            <ac:cxnSpMk id="14" creationId="{33270812-220C-CF5E-173F-75D2C96F2CFD}"/>
          </ac:cxnSpMkLst>
        </pc:cxnChg>
      </pc:sldChg>
      <pc:sldChg chg="addSp delSp modSp add mod ord">
        <pc:chgData name="Salomão Soares" userId="c1b0fb70fbb3a564" providerId="LiveId" clId="{93155424-5BE9-4319-AC53-9D5F028CCB24}" dt="2024-07-02T18:50:43.577" v="6381" actId="20577"/>
        <pc:sldMkLst>
          <pc:docMk/>
          <pc:sldMk cId="584717084" sldId="349"/>
        </pc:sldMkLst>
        <pc:spChg chg="del mod">
          <ac:chgData name="Salomão Soares" userId="c1b0fb70fbb3a564" providerId="LiveId" clId="{93155424-5BE9-4319-AC53-9D5F028CCB24}" dt="2024-07-02T18:46:59.080" v="6095" actId="478"/>
          <ac:spMkLst>
            <pc:docMk/>
            <pc:sldMk cId="584717084" sldId="349"/>
            <ac:spMk id="5" creationId="{4F82A96E-D277-EBA2-4410-E241F6107C56}"/>
          </ac:spMkLst>
        </pc:spChg>
        <pc:spChg chg="mod">
          <ac:chgData name="Salomão Soares" userId="c1b0fb70fbb3a564" providerId="LiveId" clId="{93155424-5BE9-4319-AC53-9D5F028CCB24}" dt="2024-07-02T18:13:16.153" v="5369" actId="5793"/>
          <ac:spMkLst>
            <pc:docMk/>
            <pc:sldMk cId="584717084" sldId="349"/>
            <ac:spMk id="6" creationId="{69664704-BD70-E2C2-C9EB-7006EBF857CF}"/>
          </ac:spMkLst>
        </pc:spChg>
        <pc:spChg chg="add mod">
          <ac:chgData name="Salomão Soares" userId="c1b0fb70fbb3a564" providerId="LiveId" clId="{93155424-5BE9-4319-AC53-9D5F028CCB24}" dt="2024-07-02T17:06:42.299" v="4689" actId="1036"/>
          <ac:spMkLst>
            <pc:docMk/>
            <pc:sldMk cId="584717084" sldId="349"/>
            <ac:spMk id="7" creationId="{45A0BCCB-49C1-DDAF-6264-F5CB969035AA}"/>
          </ac:spMkLst>
        </pc:spChg>
        <pc:spChg chg="add mod">
          <ac:chgData name="Salomão Soares" userId="c1b0fb70fbb3a564" providerId="LiveId" clId="{93155424-5BE9-4319-AC53-9D5F028CCB24}" dt="2024-07-02T18:50:43.577" v="6381" actId="20577"/>
          <ac:spMkLst>
            <pc:docMk/>
            <pc:sldMk cId="584717084" sldId="349"/>
            <ac:spMk id="14" creationId="{2077930D-9B96-B12A-C5B7-EF2F8D51DCF5}"/>
          </ac:spMkLst>
        </pc:spChg>
        <pc:graphicFrameChg chg="add mod modGraphic">
          <ac:chgData name="Salomão Soares" userId="c1b0fb70fbb3a564" providerId="LiveId" clId="{93155424-5BE9-4319-AC53-9D5F028CCB24}" dt="2024-07-02T17:23:46.536" v="5240" actId="14100"/>
          <ac:graphicFrameMkLst>
            <pc:docMk/>
            <pc:sldMk cId="584717084" sldId="349"/>
            <ac:graphicFrameMk id="12" creationId="{EC62244A-6CE1-9A99-1B46-2C5267596B90}"/>
          </ac:graphicFrameMkLst>
        </pc:graphicFrameChg>
        <pc:graphicFrameChg chg="add mod modGraphic">
          <ac:chgData name="Salomão Soares" userId="c1b0fb70fbb3a564" providerId="LiveId" clId="{93155424-5BE9-4319-AC53-9D5F028CCB24}" dt="2024-07-02T17:22:46.908" v="5076" actId="14734"/>
          <ac:graphicFrameMkLst>
            <pc:docMk/>
            <pc:sldMk cId="584717084" sldId="349"/>
            <ac:graphicFrameMk id="13" creationId="{78C36552-F201-708F-C275-0D3247C92EB5}"/>
          </ac:graphicFrameMkLst>
        </pc:graphicFrameChg>
        <pc:picChg chg="add mod">
          <ac:chgData name="Salomão Soares" userId="c1b0fb70fbb3a564" providerId="LiveId" clId="{93155424-5BE9-4319-AC53-9D5F028CCB24}" dt="2024-07-02T17:06:42.299" v="4689" actId="1036"/>
          <ac:picMkLst>
            <pc:docMk/>
            <pc:sldMk cId="584717084" sldId="349"/>
            <ac:picMk id="9" creationId="{E8EFF0C1-2D40-8612-82BE-243D203E105A}"/>
          </ac:picMkLst>
        </pc:picChg>
        <pc:picChg chg="add mod">
          <ac:chgData name="Salomão Soares" userId="c1b0fb70fbb3a564" providerId="LiveId" clId="{93155424-5BE9-4319-AC53-9D5F028CCB24}" dt="2024-07-02T17:06:42.299" v="4689" actId="1036"/>
          <ac:picMkLst>
            <pc:docMk/>
            <pc:sldMk cId="584717084" sldId="349"/>
            <ac:picMk id="11" creationId="{356D5ECA-3667-BCE3-7309-00DF563DFAEE}"/>
          </ac:picMkLst>
        </pc:picChg>
      </pc:sldChg>
      <pc:sldChg chg="addSp delSp modSp add mod">
        <pc:chgData name="Salomão Soares" userId="c1b0fb70fbb3a564" providerId="LiveId" clId="{93155424-5BE9-4319-AC53-9D5F028CCB24}" dt="2024-07-03T12:00:20.624" v="7237" actId="1076"/>
        <pc:sldMkLst>
          <pc:docMk/>
          <pc:sldMk cId="1613416217" sldId="350"/>
        </pc:sldMkLst>
        <pc:spChg chg="add mod">
          <ac:chgData name="Salomão Soares" userId="c1b0fb70fbb3a564" providerId="LiveId" clId="{93155424-5BE9-4319-AC53-9D5F028CCB24}" dt="2024-07-02T19:03:39.869" v="6990" actId="20577"/>
          <ac:spMkLst>
            <pc:docMk/>
            <pc:sldMk cId="1613416217" sldId="350"/>
            <ac:spMk id="5" creationId="{265D8296-9B0C-34E2-9AE0-B387C66B5549}"/>
          </ac:spMkLst>
        </pc:spChg>
        <pc:spChg chg="del">
          <ac:chgData name="Salomão Soares" userId="c1b0fb70fbb3a564" providerId="LiveId" clId="{93155424-5BE9-4319-AC53-9D5F028CCB24}" dt="2024-07-02T19:02:23.736" v="6977" actId="478"/>
          <ac:spMkLst>
            <pc:docMk/>
            <pc:sldMk cId="1613416217" sldId="350"/>
            <ac:spMk id="7" creationId="{8D949718-64DB-F780-05ED-23617D6AE0AE}"/>
          </ac:spMkLst>
        </pc:spChg>
        <pc:picChg chg="add mod">
          <ac:chgData name="Salomão Soares" userId="c1b0fb70fbb3a564" providerId="LiveId" clId="{93155424-5BE9-4319-AC53-9D5F028CCB24}" dt="2024-07-03T12:00:20.624" v="7237" actId="1076"/>
          <ac:picMkLst>
            <pc:docMk/>
            <pc:sldMk cId="1613416217" sldId="350"/>
            <ac:picMk id="8" creationId="{A4C60F4C-23F7-8A5D-1DF8-7A882DB5F57F}"/>
          </ac:picMkLst>
        </pc:picChg>
        <pc:picChg chg="add del mod">
          <ac:chgData name="Salomão Soares" userId="c1b0fb70fbb3a564" providerId="LiveId" clId="{93155424-5BE9-4319-AC53-9D5F028CCB24}" dt="2024-07-03T12:00:13.427" v="7236" actId="478"/>
          <ac:picMkLst>
            <pc:docMk/>
            <pc:sldMk cId="1613416217" sldId="350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5:04.310" v="7055" actId="1076"/>
        <pc:sldMkLst>
          <pc:docMk/>
          <pc:sldMk cId="140973017" sldId="351"/>
        </pc:sldMkLst>
        <pc:spChg chg="mod">
          <ac:chgData name="Salomão Soares" userId="c1b0fb70fbb3a564" providerId="LiveId" clId="{93155424-5BE9-4319-AC53-9D5F028CCB24}" dt="2024-07-02T19:03:51.364" v="7010" actId="20577"/>
          <ac:spMkLst>
            <pc:docMk/>
            <pc:sldMk cId="140973017" sldId="351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5:04.310" v="7055" actId="1076"/>
          <ac:picMkLst>
            <pc:docMk/>
            <pc:sldMk cId="140973017" sldId="351"/>
            <ac:picMk id="8" creationId="{778E5C65-B9A6-C431-FCFC-0F3310ADF9D2}"/>
          </ac:picMkLst>
        </pc:picChg>
        <pc:picChg chg="del">
          <ac:chgData name="Salomão Soares" userId="c1b0fb70fbb3a564" providerId="LiveId" clId="{93155424-5BE9-4319-AC53-9D5F028CCB24}" dt="2024-07-02T19:04:58.569" v="7054" actId="478"/>
          <ac:picMkLst>
            <pc:docMk/>
            <pc:sldMk cId="140973017" sldId="351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6:27.556" v="7061" actId="1076"/>
        <pc:sldMkLst>
          <pc:docMk/>
          <pc:sldMk cId="2953558086" sldId="352"/>
        </pc:sldMkLst>
        <pc:spChg chg="mod">
          <ac:chgData name="Salomão Soares" userId="c1b0fb70fbb3a564" providerId="LiveId" clId="{93155424-5BE9-4319-AC53-9D5F028CCB24}" dt="2024-07-02T19:03:58.550" v="7029" actId="6549"/>
          <ac:spMkLst>
            <pc:docMk/>
            <pc:sldMk cId="2953558086" sldId="352"/>
            <ac:spMk id="5" creationId="{265D8296-9B0C-34E2-9AE0-B387C66B5549}"/>
          </ac:spMkLst>
        </pc:spChg>
        <pc:picChg chg="add mod modCrop">
          <ac:chgData name="Salomão Soares" userId="c1b0fb70fbb3a564" providerId="LiveId" clId="{93155424-5BE9-4319-AC53-9D5F028CCB24}" dt="2024-07-02T19:06:27.556" v="7061" actId="1076"/>
          <ac:picMkLst>
            <pc:docMk/>
            <pc:sldMk cId="2953558086" sldId="352"/>
            <ac:picMk id="8" creationId="{4E7537EC-1E67-173E-B323-9BE8316DD9A8}"/>
          </ac:picMkLst>
        </pc:picChg>
        <pc:picChg chg="del">
          <ac:chgData name="Salomão Soares" userId="c1b0fb70fbb3a564" providerId="LiveId" clId="{93155424-5BE9-4319-AC53-9D5F028CCB24}" dt="2024-07-02T19:06:00.716" v="7056" actId="478"/>
          <ac:picMkLst>
            <pc:docMk/>
            <pc:sldMk cId="2953558086" sldId="352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7:36.205" v="7067" actId="1076"/>
        <pc:sldMkLst>
          <pc:docMk/>
          <pc:sldMk cId="2253189183" sldId="353"/>
        </pc:sldMkLst>
        <pc:spChg chg="mod">
          <ac:chgData name="Salomão Soares" userId="c1b0fb70fbb3a564" providerId="LiveId" clId="{93155424-5BE9-4319-AC53-9D5F028CCB24}" dt="2024-07-02T19:04:05.473" v="7040" actId="6549"/>
          <ac:spMkLst>
            <pc:docMk/>
            <pc:sldMk cId="2253189183" sldId="353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7:36.205" v="7067" actId="1076"/>
          <ac:picMkLst>
            <pc:docMk/>
            <pc:sldMk cId="2253189183" sldId="353"/>
            <ac:picMk id="8" creationId="{CD0B43C0-C300-D0B1-C2BD-9E7DC99E2F31}"/>
          </ac:picMkLst>
        </pc:picChg>
        <pc:picChg chg="del">
          <ac:chgData name="Salomão Soares" userId="c1b0fb70fbb3a564" providerId="LiveId" clId="{93155424-5BE9-4319-AC53-9D5F028CCB24}" dt="2024-07-02T19:07:04.665" v="7062" actId="478"/>
          <ac:picMkLst>
            <pc:docMk/>
            <pc:sldMk cId="2253189183" sldId="353"/>
            <ac:picMk id="9" creationId="{658BA967-BE2B-51A1-3677-03A9EFE4566A}"/>
          </ac:picMkLst>
        </pc:picChg>
      </pc:sldChg>
      <pc:sldChg chg="addSp delSp modSp add mod">
        <pc:chgData name="Salomão Soares" userId="c1b0fb70fbb3a564" providerId="LiveId" clId="{93155424-5BE9-4319-AC53-9D5F028CCB24}" dt="2024-07-02T19:08:17.934" v="7071" actId="1076"/>
        <pc:sldMkLst>
          <pc:docMk/>
          <pc:sldMk cId="904710612" sldId="354"/>
        </pc:sldMkLst>
        <pc:spChg chg="mod">
          <ac:chgData name="Salomão Soares" userId="c1b0fb70fbb3a564" providerId="LiveId" clId="{93155424-5BE9-4319-AC53-9D5F028CCB24}" dt="2024-07-02T19:04:11.311" v="7051" actId="6549"/>
          <ac:spMkLst>
            <pc:docMk/>
            <pc:sldMk cId="904710612" sldId="354"/>
            <ac:spMk id="5" creationId="{265D8296-9B0C-34E2-9AE0-B387C66B5549}"/>
          </ac:spMkLst>
        </pc:spChg>
        <pc:picChg chg="add mod">
          <ac:chgData name="Salomão Soares" userId="c1b0fb70fbb3a564" providerId="LiveId" clId="{93155424-5BE9-4319-AC53-9D5F028CCB24}" dt="2024-07-02T19:08:17.934" v="7071" actId="1076"/>
          <ac:picMkLst>
            <pc:docMk/>
            <pc:sldMk cId="904710612" sldId="354"/>
            <ac:picMk id="8" creationId="{DCD2E120-BFAC-9192-20BF-9938BC1DEA47}"/>
          </ac:picMkLst>
        </pc:picChg>
        <pc:picChg chg="del">
          <ac:chgData name="Salomão Soares" userId="c1b0fb70fbb3a564" providerId="LiveId" clId="{93155424-5BE9-4319-AC53-9D5F028CCB24}" dt="2024-07-02T19:07:40.649" v="7068" actId="478"/>
          <ac:picMkLst>
            <pc:docMk/>
            <pc:sldMk cId="904710612" sldId="354"/>
            <ac:picMk id="9" creationId="{658BA967-BE2B-51A1-3677-03A9EFE4566A}"/>
          </ac:picMkLst>
        </pc:picChg>
      </pc:sldChg>
      <pc:sldChg chg="addSp delSp modSp add mod setBg">
        <pc:chgData name="Salomão Soares" userId="c1b0fb70fbb3a564" providerId="LiveId" clId="{93155424-5BE9-4319-AC53-9D5F028CCB24}" dt="2024-07-02T19:15:54.058" v="7113" actId="20577"/>
        <pc:sldMkLst>
          <pc:docMk/>
          <pc:sldMk cId="0" sldId="355"/>
        </pc:sldMkLst>
        <pc:spChg chg="del mod">
          <ac:chgData name="Salomão Soares" userId="c1b0fb70fbb3a564" providerId="LiveId" clId="{93155424-5BE9-4319-AC53-9D5F028CCB24}" dt="2024-07-02T19:12:14.354" v="7079" actId="478"/>
          <ac:spMkLst>
            <pc:docMk/>
            <pc:sldMk cId="0" sldId="355"/>
            <ac:spMk id="2" creationId="{A10F64EB-434F-5CA5-48BC-DD364941A2CB}"/>
          </ac:spMkLst>
        </pc:spChg>
        <pc:spChg chg="add del mod">
          <ac:chgData name="Salomão Soares" userId="c1b0fb70fbb3a564" providerId="LiveId" clId="{93155424-5BE9-4319-AC53-9D5F028CCB24}" dt="2024-07-02T19:15:06.068" v="7110" actId="15"/>
          <ac:spMkLst>
            <pc:docMk/>
            <pc:sldMk cId="0" sldId="355"/>
            <ac:spMk id="106" creationId="{00000000-0000-0000-0000-000000000000}"/>
          </ac:spMkLst>
        </pc:spChg>
        <pc:spChg chg="mod">
          <ac:chgData name="Salomão Soares" userId="c1b0fb70fbb3a564" providerId="LiveId" clId="{93155424-5BE9-4319-AC53-9D5F028CCB24}" dt="2024-07-02T19:13:21.746" v="7086" actId="207"/>
          <ac:spMkLst>
            <pc:docMk/>
            <pc:sldMk cId="0" sldId="355"/>
            <ac:spMk id="107" creationId="{00000000-0000-0000-0000-000000000000}"/>
          </ac:spMkLst>
        </pc:spChg>
        <pc:spChg chg="mod">
          <ac:chgData name="Salomão Soares" userId="c1b0fb70fbb3a564" providerId="LiveId" clId="{93155424-5BE9-4319-AC53-9D5F028CCB24}" dt="2024-07-02T19:15:54.058" v="7113" actId="20577"/>
          <ac:spMkLst>
            <pc:docMk/>
            <pc:sldMk cId="0" sldId="355"/>
            <ac:spMk id="109" creationId="{00000000-0000-0000-0000-000000000000}"/>
          </ac:spMkLst>
        </pc:spChg>
      </pc:sldChg>
      <pc:sldChg chg="addSp delSp modSp add del mod">
        <pc:chgData name="Salomão Soares" userId="c1b0fb70fbb3a564" providerId="LiveId" clId="{93155424-5BE9-4319-AC53-9D5F028CCB24}" dt="2024-07-03T12:42:26.255" v="8307" actId="47"/>
        <pc:sldMkLst>
          <pc:docMk/>
          <pc:sldMk cId="774674768" sldId="356"/>
        </pc:sldMkLst>
        <pc:spChg chg="add mod">
          <ac:chgData name="Salomão Soares" userId="c1b0fb70fbb3a564" providerId="LiveId" clId="{93155424-5BE9-4319-AC53-9D5F028CCB24}" dt="2024-07-03T12:13:27.785" v="7565" actId="27107"/>
          <ac:spMkLst>
            <pc:docMk/>
            <pc:sldMk cId="774674768" sldId="356"/>
            <ac:spMk id="5" creationId="{00013CA3-B883-FEAC-B21D-031BD4EF11A7}"/>
          </ac:spMkLst>
        </pc:spChg>
        <pc:graphicFrameChg chg="add del modGraphic">
          <ac:chgData name="Salomão Soares" userId="c1b0fb70fbb3a564" providerId="LiveId" clId="{93155424-5BE9-4319-AC53-9D5F028CCB24}" dt="2024-07-03T12:07:07.601" v="7442" actId="1032"/>
          <ac:graphicFrameMkLst>
            <pc:docMk/>
            <pc:sldMk cId="774674768" sldId="356"/>
            <ac:graphicFrameMk id="7" creationId="{6D6931C0-92F6-C22D-497E-03A6D586596F}"/>
          </ac:graphicFrameMkLst>
        </pc:graphicFrameChg>
        <pc:graphicFrameChg chg="add del modGraphic">
          <ac:chgData name="Salomão Soares" userId="c1b0fb70fbb3a564" providerId="LiveId" clId="{93155424-5BE9-4319-AC53-9D5F028CCB24}" dt="2024-07-03T12:07:21.543" v="7444" actId="478"/>
          <ac:graphicFrameMkLst>
            <pc:docMk/>
            <pc:sldMk cId="774674768" sldId="356"/>
            <ac:graphicFrameMk id="8" creationId="{981BB1D8-A2EB-B17A-2F89-286954F2A05D}"/>
          </ac:graphicFrameMkLst>
        </pc:graphicFrameChg>
        <pc:graphicFrameChg chg="add mod modGraphic">
          <ac:chgData name="Salomão Soares" userId="c1b0fb70fbb3a564" providerId="LiveId" clId="{93155424-5BE9-4319-AC53-9D5F028CCB24}" dt="2024-07-03T12:21:52.274" v="7797"/>
          <ac:graphicFrameMkLst>
            <pc:docMk/>
            <pc:sldMk cId="774674768" sldId="356"/>
            <ac:graphicFrameMk id="9" creationId="{CA54F627-93F3-62C4-05F3-27B8FAF4B5B2}"/>
          </ac:graphicFrameMkLst>
        </pc:graphicFrameChg>
        <pc:picChg chg="del">
          <ac:chgData name="Salomão Soares" userId="c1b0fb70fbb3a564" providerId="LiveId" clId="{93155424-5BE9-4319-AC53-9D5F028CCB24}" dt="2024-07-02T23:54:35.905" v="7187" actId="478"/>
          <ac:picMkLst>
            <pc:docMk/>
            <pc:sldMk cId="774674768" sldId="356"/>
            <ac:picMk id="8" creationId="{692E7E51-4DE5-A02D-5696-CF65C6682501}"/>
          </ac:picMkLst>
        </pc:picChg>
      </pc:sldChg>
      <pc:sldChg chg="addSp delSp modSp add mod">
        <pc:chgData name="Salomão Soares" userId="c1b0fb70fbb3a564" providerId="LiveId" clId="{93155424-5BE9-4319-AC53-9D5F028CCB24}" dt="2024-07-03T13:21:44.142" v="9229" actId="1035"/>
        <pc:sldMkLst>
          <pc:docMk/>
          <pc:sldMk cId="3337389140" sldId="357"/>
        </pc:sldMkLst>
        <pc:spChg chg="add del mod">
          <ac:chgData name="Salomão Soares" userId="c1b0fb70fbb3a564" providerId="LiveId" clId="{93155424-5BE9-4319-AC53-9D5F028CCB24}" dt="2024-07-03T12:57:17.329" v="8582" actId="478"/>
          <ac:spMkLst>
            <pc:docMk/>
            <pc:sldMk cId="3337389140" sldId="357"/>
            <ac:spMk id="5" creationId="{D16D87F9-8E39-B768-CBAB-B4957E6A1603}"/>
          </ac:spMkLst>
        </pc:spChg>
        <pc:spChg chg="add mod">
          <ac:chgData name="Salomão Soares" userId="c1b0fb70fbb3a564" providerId="LiveId" clId="{93155424-5BE9-4319-AC53-9D5F028CCB24}" dt="2024-07-03T12:57:15.884" v="8581"/>
          <ac:spMkLst>
            <pc:docMk/>
            <pc:sldMk cId="3337389140" sldId="357"/>
            <ac:spMk id="8" creationId="{3E45F78E-8D48-12F6-6951-B9FE95197861}"/>
          </ac:spMkLst>
        </pc:sp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7" creationId="{72005396-8224-7BFB-F0D7-F038EA04AC9C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9" creationId="{E500FB07-6CEB-F0F2-0AC7-359D7AA6C148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11" creationId="{C74E649D-344E-D2A4-5E35-5A837C8F1117}"/>
          </ac:picMkLst>
        </pc:picChg>
        <pc:picChg chg="add mod">
          <ac:chgData name="Salomão Soares" userId="c1b0fb70fbb3a564" providerId="LiveId" clId="{93155424-5BE9-4319-AC53-9D5F028CCB24}" dt="2024-07-03T13:21:44.142" v="9229" actId="1035"/>
          <ac:picMkLst>
            <pc:docMk/>
            <pc:sldMk cId="3337389140" sldId="357"/>
            <ac:picMk id="13" creationId="{EF7B875F-D22F-ED68-2284-30E31911B60F}"/>
          </ac:picMkLst>
        </pc:picChg>
      </pc:sldChg>
      <pc:sldChg chg="addSp delSp modSp add mod">
        <pc:chgData name="Salomão Soares" userId="c1b0fb70fbb3a564" providerId="LiveId" clId="{93155424-5BE9-4319-AC53-9D5F028CCB24}" dt="2024-07-03T13:20:58.149" v="9193" actId="1038"/>
        <pc:sldMkLst>
          <pc:docMk/>
          <pc:sldMk cId="517190804" sldId="358"/>
        </pc:sldMkLst>
        <pc:spChg chg="add del mod">
          <ac:chgData name="Salomão Soares" userId="c1b0fb70fbb3a564" providerId="LiveId" clId="{93155424-5BE9-4319-AC53-9D5F028CCB24}" dt="2024-07-03T13:01:31.796" v="8748" actId="478"/>
          <ac:spMkLst>
            <pc:docMk/>
            <pc:sldMk cId="517190804" sldId="358"/>
            <ac:spMk id="5" creationId="{96490168-D951-7E7D-B9BF-1BB2A5F517C1}"/>
          </ac:spMkLst>
        </pc:spChg>
        <pc:spChg chg="add mod">
          <ac:chgData name="Salomão Soares" userId="c1b0fb70fbb3a564" providerId="LiveId" clId="{93155424-5BE9-4319-AC53-9D5F028CCB24}" dt="2024-07-03T13:20:58.149" v="9193" actId="1038"/>
          <ac:spMkLst>
            <pc:docMk/>
            <pc:sldMk cId="517190804" sldId="358"/>
            <ac:spMk id="7" creationId="{98B7ECB2-A441-1BCB-88E0-8002B68A643F}"/>
          </ac:spMkLst>
        </pc:spChg>
        <pc:spChg chg="add mod">
          <ac:chgData name="Salomão Soares" userId="c1b0fb70fbb3a564" providerId="LiveId" clId="{93155424-5BE9-4319-AC53-9D5F028CCB24}" dt="2024-07-03T12:59:58.825" v="8685" actId="6549"/>
          <ac:spMkLst>
            <pc:docMk/>
            <pc:sldMk cId="517190804" sldId="358"/>
            <ac:spMk id="8" creationId="{544F25DF-371B-0601-C3A6-3D8A25EF5B13}"/>
          </ac:spMkLst>
        </pc:spChg>
        <pc:picChg chg="add del mod">
          <ac:chgData name="Salomão Soares" userId="c1b0fb70fbb3a564" providerId="LiveId" clId="{93155424-5BE9-4319-AC53-9D5F028CCB24}" dt="2024-07-03T00:10:47.709" v="7201" actId="478"/>
          <ac:picMkLst>
            <pc:docMk/>
            <pc:sldMk cId="517190804" sldId="358"/>
            <ac:picMk id="7" creationId="{CF44BA31-9F78-4D8F-40E5-E39AC496B58B}"/>
          </ac:picMkLst>
        </pc:picChg>
        <pc:picChg chg="add del mod">
          <ac:chgData name="Salomão Soares" userId="c1b0fb70fbb3a564" providerId="LiveId" clId="{93155424-5BE9-4319-AC53-9D5F028CCB24}" dt="2024-07-03T00:19:09.303" v="7202" actId="478"/>
          <ac:picMkLst>
            <pc:docMk/>
            <pc:sldMk cId="517190804" sldId="358"/>
            <ac:picMk id="9" creationId="{61A99053-340E-C2C0-8C6B-944983ED2A04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1" creationId="{54079647-768A-BF85-CBA0-962812EF0A06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3" creationId="{A8CA059D-E792-6AFC-9DEB-060DCA900287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5" creationId="{1508AF5D-AADF-EC1E-9CDD-B5CB8AD5BE76}"/>
          </ac:picMkLst>
        </pc:picChg>
        <pc:picChg chg="add mod">
          <ac:chgData name="Salomão Soares" userId="c1b0fb70fbb3a564" providerId="LiveId" clId="{93155424-5BE9-4319-AC53-9D5F028CCB24}" dt="2024-07-03T13:20:47.172" v="9072" actId="1037"/>
          <ac:picMkLst>
            <pc:docMk/>
            <pc:sldMk cId="517190804" sldId="358"/>
            <ac:picMk id="17" creationId="{32C7697F-1327-213E-DE6F-EBEE2FB95B72}"/>
          </ac:picMkLst>
        </pc:picChg>
      </pc:sldChg>
      <pc:sldChg chg="addSp delSp modSp add mod">
        <pc:chgData name="Salomão Soares" userId="c1b0fb70fbb3a564" providerId="LiveId" clId="{93155424-5BE9-4319-AC53-9D5F028CCB24}" dt="2024-07-03T12:58:42.350" v="8605" actId="255"/>
        <pc:sldMkLst>
          <pc:docMk/>
          <pc:sldMk cId="282628488" sldId="359"/>
        </pc:sldMkLst>
        <pc:spChg chg="mod">
          <ac:chgData name="Salomão Soares" userId="c1b0fb70fbb3a564" providerId="LiveId" clId="{93155424-5BE9-4319-AC53-9D5F028CCB24}" dt="2024-07-03T12:58:42.350" v="8605" actId="255"/>
          <ac:spMkLst>
            <pc:docMk/>
            <pc:sldMk cId="282628488" sldId="359"/>
            <ac:spMk id="5" creationId="{00013CA3-B883-FEAC-B21D-031BD4EF11A7}"/>
          </ac:spMkLst>
        </pc:spChg>
        <pc:spChg chg="add mod ord">
          <ac:chgData name="Salomão Soares" userId="c1b0fb70fbb3a564" providerId="LiveId" clId="{93155424-5BE9-4319-AC53-9D5F028CCB24}" dt="2024-07-03T12:27:26.630" v="7969" actId="255"/>
          <ac:spMkLst>
            <pc:docMk/>
            <pc:sldMk cId="282628488" sldId="359"/>
            <ac:spMk id="7" creationId="{9DE1AAD3-6A60-9CE5-6DA2-28CCDD637BFF}"/>
          </ac:spMkLst>
        </pc:spChg>
        <pc:spChg chg="add mod">
          <ac:chgData name="Salomão Soares" userId="c1b0fb70fbb3a564" providerId="LiveId" clId="{93155424-5BE9-4319-AC53-9D5F028CCB24}" dt="2024-07-03T12:35:43.482" v="8189" actId="20577"/>
          <ac:spMkLst>
            <pc:docMk/>
            <pc:sldMk cId="282628488" sldId="359"/>
            <ac:spMk id="8" creationId="{A642DF0D-E3D0-CC85-8A40-AC2D13961833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0" creationId="{7ECA10A7-3F0F-F210-4735-4ADF6091B82C}"/>
          </ac:spMkLst>
        </pc:spChg>
        <pc:spChg chg="add mod">
          <ac:chgData name="Salomão Soares" userId="c1b0fb70fbb3a564" providerId="LiveId" clId="{93155424-5BE9-4319-AC53-9D5F028CCB24}" dt="2024-07-03T12:27:31.378" v="7970" actId="255"/>
          <ac:spMkLst>
            <pc:docMk/>
            <pc:sldMk cId="282628488" sldId="359"/>
            <ac:spMk id="11" creationId="{B85361CC-E095-5048-DF9B-B78C23F65382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2" creationId="{49BC2F8A-B860-18CA-428C-5389D6908AF9}"/>
          </ac:spMkLst>
        </pc:spChg>
        <pc:spChg chg="add mod">
          <ac:chgData name="Salomão Soares" userId="c1b0fb70fbb3a564" providerId="LiveId" clId="{93155424-5BE9-4319-AC53-9D5F028CCB24}" dt="2024-07-03T12:27:35.877" v="7971" actId="255"/>
          <ac:spMkLst>
            <pc:docMk/>
            <pc:sldMk cId="282628488" sldId="359"/>
            <ac:spMk id="13" creationId="{8F83C0DE-1A47-2903-0205-A620DAEF697F}"/>
          </ac:spMkLst>
        </pc:spChg>
        <pc:spChg chg="add mod">
          <ac:chgData name="Salomão Soares" userId="c1b0fb70fbb3a564" providerId="LiveId" clId="{93155424-5BE9-4319-AC53-9D5F028CCB24}" dt="2024-07-03T12:35:38.739" v="8188" actId="14100"/>
          <ac:spMkLst>
            <pc:docMk/>
            <pc:sldMk cId="282628488" sldId="359"/>
            <ac:spMk id="14" creationId="{0EF49A97-7A00-5B36-22E4-BFDAC533B82D}"/>
          </ac:spMkLst>
        </pc:spChg>
        <pc:spChg chg="add mod">
          <ac:chgData name="Salomão Soares" userId="c1b0fb70fbb3a564" providerId="LiveId" clId="{93155424-5BE9-4319-AC53-9D5F028CCB24}" dt="2024-07-03T12:27:49.487" v="8000" actId="20577"/>
          <ac:spMkLst>
            <pc:docMk/>
            <pc:sldMk cId="282628488" sldId="359"/>
            <ac:spMk id="15" creationId="{3551CFE8-5DF3-1A9E-CE90-D3A0D21BC080}"/>
          </ac:spMkLst>
        </pc:spChg>
        <pc:spChg chg="add del mod">
          <ac:chgData name="Salomão Soares" userId="c1b0fb70fbb3a564" providerId="LiveId" clId="{93155424-5BE9-4319-AC53-9D5F028CCB24}" dt="2024-07-03T12:37:15.012" v="8201" actId="21"/>
          <ac:spMkLst>
            <pc:docMk/>
            <pc:sldMk cId="282628488" sldId="359"/>
            <ac:spMk id="16" creationId="{99A9A1CA-FC17-5134-3169-8A407414FBDB}"/>
          </ac:spMkLst>
        </pc:spChg>
        <pc:spChg chg="add mod">
          <ac:chgData name="Salomão Soares" userId="c1b0fb70fbb3a564" providerId="LiveId" clId="{93155424-5BE9-4319-AC53-9D5F028CCB24}" dt="2024-07-03T12:37:48.449" v="8207" actId="1076"/>
          <ac:spMkLst>
            <pc:docMk/>
            <pc:sldMk cId="282628488" sldId="359"/>
            <ac:spMk id="17" creationId="{67448BAE-4DAC-A8BF-FAC7-76D662D066CA}"/>
          </ac:spMkLst>
        </pc:spChg>
        <pc:spChg chg="add mod">
          <ac:chgData name="Salomão Soares" userId="c1b0fb70fbb3a564" providerId="LiveId" clId="{93155424-5BE9-4319-AC53-9D5F028CCB24}" dt="2024-07-03T12:37:54.743" v="8209" actId="1076"/>
          <ac:spMkLst>
            <pc:docMk/>
            <pc:sldMk cId="282628488" sldId="359"/>
            <ac:spMk id="18" creationId="{BCB069BF-2F91-D6C0-7F47-AB36AB735865}"/>
          </ac:spMkLst>
        </pc:spChg>
        <pc:spChg chg="add mod">
          <ac:chgData name="Salomão Soares" userId="c1b0fb70fbb3a564" providerId="LiveId" clId="{93155424-5BE9-4319-AC53-9D5F028CCB24}" dt="2024-07-03T12:38:03.051" v="8211" actId="1076"/>
          <ac:spMkLst>
            <pc:docMk/>
            <pc:sldMk cId="282628488" sldId="359"/>
            <ac:spMk id="19" creationId="{EDF24C01-7C82-C8E6-A825-DFF3518C6E63}"/>
          </ac:spMkLst>
        </pc:spChg>
        <pc:spChg chg="add mod">
          <ac:chgData name="Salomão Soares" userId="c1b0fb70fbb3a564" providerId="LiveId" clId="{93155424-5BE9-4319-AC53-9D5F028CCB24}" dt="2024-07-03T12:56:06.336" v="8483"/>
          <ac:spMkLst>
            <pc:docMk/>
            <pc:sldMk cId="282628488" sldId="359"/>
            <ac:spMk id="20" creationId="{0DB93D8E-3E93-BBCE-8AF8-7616B2566F9E}"/>
          </ac:spMkLst>
        </pc:spChg>
        <pc:spChg chg="add mod">
          <ac:chgData name="Salomão Soares" userId="c1b0fb70fbb3a564" providerId="LiveId" clId="{93155424-5BE9-4319-AC53-9D5F028CCB24}" dt="2024-07-03T12:56:53.789" v="8566" actId="6549"/>
          <ac:spMkLst>
            <pc:docMk/>
            <pc:sldMk cId="282628488" sldId="359"/>
            <ac:spMk id="21" creationId="{67E1A42E-4331-85AF-388A-D09547161FC9}"/>
          </ac:spMkLst>
        </pc:spChg>
        <pc:graphicFrameChg chg="del">
          <ac:chgData name="Salomão Soares" userId="c1b0fb70fbb3a564" providerId="LiveId" clId="{93155424-5BE9-4319-AC53-9D5F028CCB24}" dt="2024-07-03T12:25:32.866" v="7842" actId="478"/>
          <ac:graphicFrameMkLst>
            <pc:docMk/>
            <pc:sldMk cId="282628488" sldId="359"/>
            <ac:graphicFrameMk id="9" creationId="{CA54F627-93F3-62C4-05F3-27B8FAF4B5B2}"/>
          </ac:graphicFrameMkLst>
        </pc:graphicFrameChg>
      </pc:sldChg>
      <pc:sldMasterChg chg="delSldLayout">
        <pc:chgData name="Salomão Soares" userId="c1b0fb70fbb3a564" providerId="LiveId" clId="{93155424-5BE9-4319-AC53-9D5F028CCB24}" dt="2024-06-30T15:42:48.580" v="781" actId="47"/>
        <pc:sldMasterMkLst>
          <pc:docMk/>
          <pc:sldMasterMk cId="2036602597" sldId="2147483648"/>
        </pc:sldMasterMkLst>
        <pc:sldLayoutChg chg="del">
          <pc:chgData name="Salomão Soares" userId="c1b0fb70fbb3a564" providerId="LiveId" clId="{93155424-5BE9-4319-AC53-9D5F028CCB24}" dt="2024-06-30T15:42:48.580" v="781" actId="47"/>
          <pc:sldLayoutMkLst>
            <pc:docMk/>
            <pc:sldMasterMk cId="2036602597" sldId="2147483648"/>
            <pc:sldLayoutMk cId="4109500488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AB059-54FC-41FF-A563-F2EC395BF1F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14374-182D-460E-B04B-457EDA37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8DF2-2183-1B06-7E16-65AB5F54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8FE3-CF87-82D1-2AC7-8090121F9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ED40-1AE8-1EB7-D0CE-AA052A81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4011-186B-5200-200F-EF26DB24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53583-B333-C721-AA5F-D9A31F16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4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5E8B-6089-7E40-1E92-E5CF6D86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96731-DDAE-B729-0C08-383003C7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D5F27-879C-BA68-8E29-8C73C559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9EF1-A826-833B-A6B9-1E81BAB3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2D5A-977A-C646-50DF-300DC6A3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EA62A-CDF6-511B-E885-661560F8B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D6174-0FE9-165C-CF6E-79B24AE8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DDC0-4264-A132-5340-2E9B0B82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C237-14BF-A7F8-8F39-3807025E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EEF9-9A55-8A2C-B3F7-94C419E0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704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6987-1907-36AD-40C3-260E2EB9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B3E4-BFDE-FD70-F35B-54BB85E2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6C725-4756-72C2-B7A5-2EEEE5DF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5E85-8FB2-FB5D-74E5-DCE48274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090E-9B15-B3C2-776A-353B14D2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1CA9-0B55-FF03-6D67-92EAD515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FD38-EC3B-4686-5A69-63951108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56322-768C-2DFD-B6F4-0CABF630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1F2B3-8C01-271B-2C38-5144A89D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5E6-9B88-48D3-AB54-51D881C3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AEFB-6EC3-8159-CD91-743C59D1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9A55-11C2-C9C8-FEB6-AD83EFEE0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BDBC1-B779-20E4-4181-8302908D5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F0AB-54CB-E802-0217-C1926BEE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C1A04-6D78-E3E3-640D-CA7BB33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2E0D-5550-AA1F-093D-FB7128E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2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5AED-F96B-4484-FE09-2900408F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EA88-F42A-EA51-C156-B487776E3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11B2-2108-E5C2-AC44-A80C7DC3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4C0A4-C445-AE37-0CDB-686ABBC4A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1466-EDB2-397E-68FB-0F27DCDD2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591B1-C731-CE01-23A8-8699E95F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22632-EA88-9C40-7C99-DD10388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4CA97-D13A-CFF5-FB84-C6DBEFA3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45DC-C602-FAEB-C56A-C04CF366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2916-57BD-5FEB-02B9-8AA0A56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146E1-F0E5-F3A8-D350-5A9C75D6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286A2-BFC0-A9CE-7A36-7127BDB0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69A3E-0893-5D36-636A-EF7ECD56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D61E4-CB00-E271-1663-DFB8D39D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D5C1-1782-26FC-64CA-4B9EC954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1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DA3D-3F05-7F28-B307-6BF11D59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6DEA-2606-28FC-ECA9-4A7847F8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9B876-0989-E9A5-8AF0-D001DF582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6ECAF-F616-3CF5-241E-2D66271B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4991A-47A4-49C3-921F-C202CDAA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B9A8-B482-5C04-DB2E-03FEF4BD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4A5A-F79B-9A2E-00B9-170298DE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88E54-BF78-A190-F933-7809765D2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2D336-7190-FE73-3831-1797A550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E33E-89BD-DF4B-B7DE-E1AAE4D3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162F-55C7-55CF-FD34-BD774D32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6A32-8811-F27A-6182-49FDD4D2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9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760B8-948D-66F7-EF55-EA6340E2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5134B-E552-B797-6AD0-EFF86040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950F-451B-B576-F099-8F4ED5140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F7F68-6914-4101-8C1A-36E20F89AF11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EC22-99AF-7489-0D3E-0C92E7D08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83A1-1D17-7BE9-B54B-065CF4E94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C70ED-72FC-4161-BB2B-08D3D7A94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8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3328967"/>
            <a:ext cx="12192000" cy="35292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Google Shape;100;p25"/>
          <p:cNvSpPr txBox="1"/>
          <p:nvPr/>
        </p:nvSpPr>
        <p:spPr>
          <a:xfrm>
            <a:off x="5379667" y="2061867"/>
            <a:ext cx="13484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endParaRPr sz="2400"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3376567" y="1789900"/>
            <a:ext cx="24756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6338267" y="3328967"/>
            <a:ext cx="27824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5000"/>
              </a:lnSpc>
            </a:pPr>
            <a:endParaRPr sz="1467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9409600" y="3328967"/>
            <a:ext cx="2782400" cy="3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lnSpc>
                <a:spcPct val="115000"/>
              </a:lnSpc>
            </a:pPr>
            <a:endParaRPr sz="1467" i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771967" y="2805067"/>
            <a:ext cx="5465200" cy="4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733" y="3878399"/>
            <a:ext cx="628393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12192000" cy="3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32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40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32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r>
              <a:rPr lang="en" sz="32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32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95585" lvl="5" indent="609585"/>
            <a:r>
              <a:rPr lang="pt-BR" sz="3333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E-commerce Marketing Analysis:</a:t>
            </a:r>
          </a:p>
          <a:p>
            <a:pPr marL="2895585" lvl="5" indent="609585"/>
            <a:r>
              <a:rPr lang="en-US" sz="2800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Funnel and Conversion Analysis of the Google Merchandise Store</a:t>
            </a:r>
            <a:endParaRPr lang="pt-BR" sz="2800" dirty="0">
              <a:solidFill>
                <a:schemeClr val="bg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-6033" y="6386000"/>
            <a:ext cx="12192000" cy="6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" sz="1200" dirty="0"/>
              <a:t>Azerbaijan 🇦🇿- México 🇲🇽 - Cameroon 🇨🇲 - Senegal 🇸🇳 - Burkina Faso 🇧🇫 - Mali 🇲🇱 - Ghana 🇬🇭 - Togo 🇹🇬 - Mauritius 🇲🇺 - Morocco 🇲🇦 - India 🇮🇳 - Georgia 🇬🇪 - Israël 🇮🇱</a:t>
            </a:r>
            <a:endParaRPr sz="1200" dirty="0"/>
          </a:p>
          <a:p>
            <a:endParaRPr sz="1200" dirty="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55" y="971733"/>
            <a:ext cx="3018956" cy="327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5"/>
          <p:cNvSpPr txBox="1"/>
          <p:nvPr/>
        </p:nvSpPr>
        <p:spPr>
          <a:xfrm>
            <a:off x="342833" y="4176000"/>
            <a:ext cx="3261600" cy="13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533" b="1" dirty="0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lang="en" sz="1533" b="1" dirty="0">
                <a:solidFill>
                  <a:srgbClr val="FF0000"/>
                </a:solidFill>
                <a:highlight>
                  <a:srgbClr val="222529"/>
                </a:highlight>
              </a:rPr>
              <a:t>Best Coding Bootcamp</a:t>
            </a:r>
          </a:p>
          <a:p>
            <a:pPr algn="ctr"/>
            <a:r>
              <a:rPr lang="en" sz="1533" b="1" dirty="0">
                <a:solidFill>
                  <a:srgbClr val="FF0000"/>
                </a:solidFill>
                <a:highlight>
                  <a:srgbClr val="222529"/>
                </a:highlight>
              </a:rPr>
              <a:t>Worldwide</a:t>
            </a:r>
            <a:r>
              <a:rPr lang="en" sz="1533" b="1" dirty="0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Analyses</a:t>
            </a:r>
          </a:p>
        </p:txBody>
      </p:sp>
    </p:spTree>
    <p:extLst>
      <p:ext uri="{BB962C8B-B14F-4D97-AF65-F5344CB8AC3E}">
        <p14:creationId xmlns:p14="http://schemas.microsoft.com/office/powerpoint/2010/main" val="828849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90500" y="1690061"/>
            <a:ext cx="118763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1) Is there a significant difference on behaviors 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of New Visitors and Returning Visitors?</a:t>
            </a: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r>
              <a:rPr lang="en-US" sz="2200" dirty="0">
                <a:latin typeface="Franklin Gothic Medium" panose="020B0603020102020204" pitchFamily="34" charset="0"/>
              </a:rPr>
              <a:t>2) What caused the drop in revenue from 05/22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to 06/22 and from 08/22 to 09/22?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endParaRPr lang="en-US" sz="2200" dirty="0">
              <a:latin typeface="Franklin Gothic Medium" panose="020B0603020102020204" pitchFamily="34" charset="0"/>
            </a:endParaRPr>
          </a:p>
          <a:p>
            <a:r>
              <a:rPr lang="en-US" sz="2200" dirty="0">
                <a:latin typeface="Franklin Gothic Medium" panose="020B0603020102020204" pitchFamily="34" charset="0"/>
              </a:rPr>
              <a:t>3) What other factors have a high impact on the</a:t>
            </a:r>
          </a:p>
          <a:p>
            <a:r>
              <a:rPr lang="en-US" sz="2200" dirty="0">
                <a:latin typeface="Franklin Gothic Medium" panose="020B0603020102020204" pitchFamily="34" charset="0"/>
              </a:rPr>
              <a:t>e-Commerce Conversion Rate?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E926E-D3BD-904C-F398-0AFAE72B1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79" y="1731808"/>
            <a:ext cx="5139200" cy="33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377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Is there a significant difference on behaviors of New Visitors and Returning Visitors?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E0175-9774-30CE-8180-F5C700EC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734" y="1663302"/>
            <a:ext cx="4649641" cy="45029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0B04D-59ED-2D8C-F6CE-585D9AE7D206}"/>
              </a:ext>
            </a:extLst>
          </p:cNvPr>
          <p:cNvSpPr txBox="1"/>
          <p:nvPr/>
        </p:nvSpPr>
        <p:spPr>
          <a:xfrm>
            <a:off x="152703" y="1524278"/>
            <a:ext cx="1187631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Techniques: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	1- Visualize Conversion Rate for both categories</a:t>
            </a:r>
          </a:p>
          <a:p>
            <a:r>
              <a:rPr lang="en-US" dirty="0">
                <a:latin typeface="Franklin Gothic Medium" panose="020B0603020102020204" pitchFamily="34" charset="0"/>
              </a:rPr>
              <a:t>	2- t-test and Kruskal-Wallis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1D42F2-DAAA-B1B8-9E85-6597FC798332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15384585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What caused the drop in revenue from 05/22 to 06/22 and from 08/22 to 09/22?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6CBDE1-0EEE-6037-861E-0AC5CC3E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20" y="2141223"/>
            <a:ext cx="5355766" cy="3556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FD2476-884C-1A85-20C3-EE7AA2992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6" y="2164677"/>
            <a:ext cx="6150401" cy="2699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270812-220C-CF5E-173F-75D2C96F2CFD}"/>
              </a:ext>
            </a:extLst>
          </p:cNvPr>
          <p:cNvCxnSpPr/>
          <p:nvPr/>
        </p:nvCxnSpPr>
        <p:spPr>
          <a:xfrm>
            <a:off x="6293573" y="1698137"/>
            <a:ext cx="0" cy="4340224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E96CA7-4442-5BE3-E5EB-69322E987A28}"/>
              </a:ext>
            </a:extLst>
          </p:cNvPr>
          <p:cNvSpPr txBox="1"/>
          <p:nvPr/>
        </p:nvSpPr>
        <p:spPr>
          <a:xfrm>
            <a:off x="190501" y="1507172"/>
            <a:ext cx="6015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05/22 to 06/22: </a:t>
            </a:r>
          </a:p>
          <a:p>
            <a:r>
              <a:rPr lang="en-US" sz="1600" dirty="0">
                <a:latin typeface="Franklin Gothic Book" panose="020B0503020102020204" pitchFamily="34" charset="0"/>
              </a:rPr>
              <a:t>- Revenue dropped from $288K to $202K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89968-C3CA-8052-AD4F-C7D99C031BF6}"/>
              </a:ext>
            </a:extLst>
          </p:cNvPr>
          <p:cNvSpPr txBox="1"/>
          <p:nvPr/>
        </p:nvSpPr>
        <p:spPr>
          <a:xfrm>
            <a:off x="6380658" y="1507172"/>
            <a:ext cx="60159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Medium" panose="020B0603020102020204" pitchFamily="34" charset="0"/>
              </a:rPr>
              <a:t>08/22 to 09/22: </a:t>
            </a:r>
          </a:p>
          <a:p>
            <a:r>
              <a:rPr lang="en-US" sz="1600" dirty="0">
                <a:latin typeface="Franklin Gothic Book" panose="020B0503020102020204" pitchFamily="34" charset="0"/>
              </a:rPr>
              <a:t>- Revenue dropped from $2688K to $174K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83E38-A6BC-5B2C-8D30-2FDD1B09F9B7}"/>
              </a:ext>
            </a:extLst>
          </p:cNvPr>
          <p:cNvSpPr txBox="1"/>
          <p:nvPr/>
        </p:nvSpPr>
        <p:spPr>
          <a:xfrm>
            <a:off x="346044" y="5006214"/>
            <a:ext cx="574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MAIN CAUSE: Decrease on Average Ticket</a:t>
            </a:r>
            <a:endParaRPr lang="en-US" sz="1600" dirty="0">
              <a:highlight>
                <a:srgbClr val="FFFF00"/>
              </a:highlight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DC029-239D-4C80-5A7A-BCA6ABC753CE}"/>
              </a:ext>
            </a:extLst>
          </p:cNvPr>
          <p:cNvSpPr txBox="1"/>
          <p:nvPr/>
        </p:nvSpPr>
        <p:spPr>
          <a:xfrm>
            <a:off x="6380658" y="5761372"/>
            <a:ext cx="5455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MAIN CAUSE: Conversion Rate drop</a:t>
            </a:r>
          </a:p>
          <a:p>
            <a:pPr algn="ctr"/>
            <a:r>
              <a:rPr lang="en-US" sz="1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Driven by a significant decrease (32,4%) on Conv_3 from 08/22 to 09/22.</a:t>
            </a:r>
            <a:endParaRPr lang="en-US" sz="1200" dirty="0">
              <a:highlight>
                <a:srgbClr val="FFFF00"/>
              </a:highlight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536F3-43E6-C562-7230-8C48AFD21367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08232045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Analyses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664704-BD70-E2C2-C9EB-7006EBF857CF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What other factors have a high impact on the e-Commerce Conversion Rate?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0BCCB-49C1-DDAF-6264-F5CB969035AA}"/>
              </a:ext>
            </a:extLst>
          </p:cNvPr>
          <p:cNvSpPr txBox="1"/>
          <p:nvPr/>
        </p:nvSpPr>
        <p:spPr>
          <a:xfrm>
            <a:off x="152703" y="1402352"/>
            <a:ext cx="118763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            • Correlation 1		                                                  • Correlation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EFF0C1-2D40-8612-82BE-243D203E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" y="1757121"/>
            <a:ext cx="5520507" cy="2962688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D5ECA-3667-BCE3-7309-00DF563DF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101" y="1757065"/>
            <a:ext cx="5521366" cy="2962800"/>
          </a:xfrm>
          <a:prstGeom prst="rect">
            <a:avLst/>
          </a:prstGeom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62244A-6CE1-9A99-1B46-2C526759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2614"/>
              </p:ext>
            </p:extLst>
          </p:nvPr>
        </p:nvGraphicFramePr>
        <p:xfrm>
          <a:off x="5819613" y="4699046"/>
          <a:ext cx="6342308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6687">
                  <a:extLst>
                    <a:ext uri="{9D8B030D-6E8A-4147-A177-3AD203B41FA5}">
                      <a16:colId xmlns:a16="http://schemas.microsoft.com/office/drawing/2014/main" val="2384864627"/>
                    </a:ext>
                  </a:extLst>
                </a:gridCol>
                <a:gridCol w="5215621">
                  <a:extLst>
                    <a:ext uri="{9D8B030D-6E8A-4147-A177-3AD203B41FA5}">
                      <a16:colId xmlns:a16="http://schemas.microsoft.com/office/drawing/2014/main" val="2804665580"/>
                    </a:ext>
                  </a:extLst>
                </a:gridCol>
              </a:tblGrid>
              <a:tr h="173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Relation Type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Correlation 2</a:t>
                      </a:r>
                      <a:endParaRPr lang="pt-BR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Direct Relation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 vs    Conv_2      vs      Conv_3</a:t>
                      </a:r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Indirect Relation</a:t>
                      </a:r>
                      <a:endParaRPr lang="pt-BR" sz="1100" dirty="0"/>
                    </a:p>
                  </a:txBody>
                  <a:tcPr marL="54000" marR="54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                                        Conversion Rate {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Conv_3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CountryUS_N</a:t>
                      </a:r>
                      <a:r>
                        <a:rPr lang="en-US" sz="1100" dirty="0"/>
                        <a:t>/Y (Country = US)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Campaign_N</a:t>
                      </a:r>
                      <a:r>
                        <a:rPr lang="en-US" sz="1100" dirty="0"/>
                        <a:t>/Y (With Campaign)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Medium_cpc</a:t>
                      </a:r>
                      <a:endParaRPr lang="en-US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8C36552-F201-708F-C275-0D3247C92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28864"/>
              </p:ext>
            </p:extLst>
          </p:nvPr>
        </p:nvGraphicFramePr>
        <p:xfrm>
          <a:off x="30079" y="4699046"/>
          <a:ext cx="5754704" cy="1783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09298">
                  <a:extLst>
                    <a:ext uri="{9D8B030D-6E8A-4147-A177-3AD203B41FA5}">
                      <a16:colId xmlns:a16="http://schemas.microsoft.com/office/drawing/2014/main" val="1025169891"/>
                    </a:ext>
                  </a:extLst>
                </a:gridCol>
                <a:gridCol w="1145406">
                  <a:extLst>
                    <a:ext uri="{9D8B030D-6E8A-4147-A177-3AD203B41FA5}">
                      <a16:colId xmlns:a16="http://schemas.microsoft.com/office/drawing/2014/main" val="2384864627"/>
                    </a:ext>
                  </a:extLst>
                </a:gridCol>
              </a:tblGrid>
              <a:tr h="173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Correlation 1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Relation Type</a:t>
                      </a:r>
                      <a:endParaRPr lang="pt-BR" sz="1100" dirty="0"/>
                    </a:p>
                  </a:txBody>
                  <a:tcPr marL="54000" marR="54000"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Conv_1      vs      Conv_2      vs      Conv_3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Pages/Session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Duration/Session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Rate    vs    User Type (Returning Visitor)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             Conversion Rat3    vs    </a:t>
                      </a:r>
                      <a:r>
                        <a:rPr lang="en-US" sz="1100" dirty="0" err="1"/>
                        <a:t>CountryUS_N</a:t>
                      </a:r>
                      <a:r>
                        <a:rPr lang="en-US" sz="1100" dirty="0"/>
                        <a:t>/Y (Country = US)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Direct Relation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23196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 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Channel_Display</a:t>
                      </a: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Conversion Rate {</a:t>
                      </a:r>
                      <a:r>
                        <a:rPr lang="en-US" sz="1100" dirty="0" err="1">
                          <a:solidFill>
                            <a:srgbClr val="C00000"/>
                          </a:solidFill>
                        </a:rPr>
                        <a:t>CountryUS_N</a:t>
                      </a:r>
                      <a:r>
                        <a:rPr lang="en-US" sz="1100" dirty="0">
                          <a:solidFill>
                            <a:srgbClr val="C00000"/>
                          </a:solidFill>
                        </a:rPr>
                        <a:t>/Y (Country = US)</a:t>
                      </a:r>
                      <a:r>
                        <a:rPr lang="en-US" sz="1100" dirty="0"/>
                        <a:t>}    vs    </a:t>
                      </a:r>
                      <a:r>
                        <a:rPr lang="en-US" sz="1100" dirty="0" err="1"/>
                        <a:t>Channel_Paid</a:t>
                      </a:r>
                      <a:r>
                        <a:rPr lang="en-US" sz="1100" dirty="0"/>
                        <a:t> Search</a:t>
                      </a:r>
                      <a:endParaRPr lang="pt-B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Indirect Relation</a:t>
                      </a:r>
                      <a:endParaRPr lang="pt-B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077930D-9B96-B12A-C5B7-EF2F8D51DCF5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</a:t>
            </a:r>
            <a:r>
              <a:rPr lang="en-US" sz="1600" b="1" dirty="0">
                <a:latin typeface="Franklin Gothic Medium" panose="020B0603020102020204" pitchFamily="34" charset="0"/>
              </a:rPr>
              <a:t>Analyses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5847170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707245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49718-64DB-F780-05ED-23617D6AE0AE}"/>
              </a:ext>
            </a:extLst>
          </p:cNvPr>
          <p:cNvSpPr txBox="1"/>
          <p:nvPr/>
        </p:nvSpPr>
        <p:spPr>
          <a:xfrm>
            <a:off x="190499" y="1336691"/>
            <a:ext cx="118763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Tableau Workbook with 5 Dashboards: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Overview: </a:t>
            </a:r>
            <a:r>
              <a:rPr lang="en-US" dirty="0">
                <a:latin typeface="Franklin Gothic Book" panose="020B0503020102020204" pitchFamily="34" charset="0"/>
              </a:rPr>
              <a:t>Orders summary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Marketing Funnel: </a:t>
            </a:r>
            <a:r>
              <a:rPr lang="en-US" dirty="0">
                <a:latin typeface="Franklin Gothic Book" panose="020B0503020102020204" pitchFamily="34" charset="0"/>
              </a:rPr>
              <a:t>Sessions by Step in the Funnel and Conversion Rates over time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Funnel Comparison: </a:t>
            </a:r>
            <a:r>
              <a:rPr lang="en-US" dirty="0">
                <a:latin typeface="Franklin Gothic Book" panose="020B0503020102020204" pitchFamily="34" charset="0"/>
              </a:rPr>
              <a:t>Feature to compare 2 different groups/period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Traffic: </a:t>
            </a:r>
            <a:r>
              <a:rPr lang="en-US" dirty="0">
                <a:latin typeface="Franklin Gothic Book" panose="020B0503020102020204" pitchFamily="34" charset="0"/>
              </a:rPr>
              <a:t>Analysis of Traffic Sources and Device Category</a:t>
            </a:r>
          </a:p>
          <a:p>
            <a:pPr marL="457200" indent="-457200">
              <a:buAutoNum type="arabicParenR"/>
            </a:pPr>
            <a:endParaRPr lang="en-US" dirty="0">
              <a:latin typeface="Franklin Gothic Medium" panose="020B0603020102020204" pitchFamily="34" charset="0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Franklin Gothic Medium" panose="020B0603020102020204" pitchFamily="34" charset="0"/>
              </a:rPr>
              <a:t>Campaigns: </a:t>
            </a:r>
            <a:r>
              <a:rPr lang="en-US" dirty="0">
                <a:latin typeface="Franklin Gothic Book" panose="020B0503020102020204" pitchFamily="34" charset="0"/>
              </a:rPr>
              <a:t>Campaigns effectiveness and distribution charts</a:t>
            </a:r>
          </a:p>
        </p:txBody>
      </p:sp>
    </p:spTree>
    <p:extLst>
      <p:ext uri="{BB962C8B-B14F-4D97-AF65-F5344CB8AC3E}">
        <p14:creationId xmlns:p14="http://schemas.microsoft.com/office/powerpoint/2010/main" val="414410024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60F4C-23F7-8A5D-1DF8-7A882DB5F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335" y="1551094"/>
            <a:ext cx="738505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162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Marketing Funnel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8E5C65-B9A6-C431-FCFC-0F3310AD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431" y="1551094"/>
            <a:ext cx="723085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30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Funnel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7537EC-1E67-173E-B323-9BE8316DD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841"/>
          <a:stretch/>
        </p:blipFill>
        <p:spPr>
          <a:xfrm>
            <a:off x="2474660" y="1539782"/>
            <a:ext cx="7232400" cy="47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580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B4D5CA-BDB6-41B0-95B6-29D7E0FB9B36}"/>
              </a:ext>
            </a:extLst>
          </p:cNvPr>
          <p:cNvSpPr txBox="1"/>
          <p:nvPr/>
        </p:nvSpPr>
        <p:spPr>
          <a:xfrm>
            <a:off x="1654939" y="310774"/>
            <a:ext cx="8705850" cy="69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8B8C5-0D88-4B61-964F-6965DCCD7646}"/>
              </a:ext>
            </a:extLst>
          </p:cNvPr>
          <p:cNvSpPr/>
          <p:nvPr/>
        </p:nvSpPr>
        <p:spPr>
          <a:xfrm>
            <a:off x="1233808" y="640963"/>
            <a:ext cx="9724383" cy="95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i="0" dirty="0">
                <a:solidFill>
                  <a:srgbClr val="111827"/>
                </a:solidFill>
                <a:effectLst/>
                <a:highlight>
                  <a:srgbClr val="FFFFFF"/>
                </a:highlight>
                <a:latin typeface="ui-sans-serif"/>
              </a:rPr>
              <a:t>E-commerce Marketing Analysis:</a:t>
            </a:r>
          </a:p>
          <a:p>
            <a:pPr algn="ctr"/>
            <a:r>
              <a:rPr lang="en-US" sz="4000" b="1" i="0" dirty="0">
                <a:solidFill>
                  <a:srgbClr val="111827"/>
                </a:solidFill>
                <a:effectLst/>
                <a:highlight>
                  <a:srgbClr val="FFFFFF"/>
                </a:highlight>
                <a:latin typeface="ui-sans-serif"/>
              </a:rPr>
              <a:t>Funnel and Conversion Analysis of the Google Merchandise Store</a:t>
            </a:r>
            <a:endParaRPr lang="en-US" sz="4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B90C2-A70A-4C10-8BB9-E94CE6B3FC5E}"/>
              </a:ext>
            </a:extLst>
          </p:cNvPr>
          <p:cNvSpPr/>
          <p:nvPr/>
        </p:nvSpPr>
        <p:spPr>
          <a:xfrm>
            <a:off x="5338283" y="6148113"/>
            <a:ext cx="1911605" cy="634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Tel Aviv - Israel</a:t>
            </a:r>
          </a:p>
        </p:txBody>
      </p:sp>
      <p:pic>
        <p:nvPicPr>
          <p:cNvPr id="2050" name="Picture 2" descr="Resultado de imagem para google maps pin">
            <a:extLst>
              <a:ext uri="{FF2B5EF4-FFF2-40B4-BE49-F238E27FC236}">
                <a16:creationId xmlns:a16="http://schemas.microsoft.com/office/drawing/2014/main" id="{009564BA-A731-4028-B761-40BB6EFD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262" y="6148113"/>
            <a:ext cx="357241" cy="5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813CB948-3F85-0B63-DE9F-DC45BFD09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69" y="2913807"/>
            <a:ext cx="6776357" cy="1889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A8BD6E-CD00-12CE-BB7B-F8DEFEEADE90}"/>
              </a:ext>
            </a:extLst>
          </p:cNvPr>
          <p:cNvSpPr/>
          <p:nvPr/>
        </p:nvSpPr>
        <p:spPr>
          <a:xfrm>
            <a:off x="1401313" y="5359975"/>
            <a:ext cx="9724383" cy="95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n>
                  <a:solidFill>
                    <a:schemeClr val="tx1"/>
                  </a:solidFill>
                </a:ln>
                <a:solidFill>
                  <a:schemeClr val="accent5">
                    <a:lumMod val="50000"/>
                  </a:schemeClr>
                </a:solidFill>
                <a:latin typeface="Franklin Gothic Medium" panose="020B0603020102020204" pitchFamily="34" charset="0"/>
              </a:rPr>
              <a:t>Shlomo Sananes</a:t>
            </a:r>
          </a:p>
        </p:txBody>
      </p:sp>
    </p:spTree>
    <p:extLst>
      <p:ext uri="{BB962C8B-B14F-4D97-AF65-F5344CB8AC3E}">
        <p14:creationId xmlns:p14="http://schemas.microsoft.com/office/powerpoint/2010/main" val="270464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Traffic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B43C0-C300-D0B1-C2BD-9E7DC99E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105" y="1534894"/>
            <a:ext cx="7191509" cy="47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8918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Dashboard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D60FE2-39CB-161F-7C1E-D0E50327E929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</a:t>
            </a:r>
            <a:r>
              <a:rPr lang="en-US" sz="1600" b="1" dirty="0">
                <a:latin typeface="Franklin Gothic Medium" panose="020B0603020102020204" pitchFamily="34" charset="0"/>
              </a:rPr>
              <a:t>Dashboard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Machine Learning   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D8296-9B0C-34E2-9AE0-B387C66B554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Campaigns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2E120-BFAC-9192-20BF-9938BC1D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43" y="1533094"/>
            <a:ext cx="7214234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1061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83496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13CA3-B883-FEAC-B21D-031BD4EF11A7}"/>
              </a:ext>
            </a:extLst>
          </p:cNvPr>
          <p:cNvSpPr txBox="1"/>
          <p:nvPr/>
        </p:nvSpPr>
        <p:spPr>
          <a:xfrm>
            <a:off x="190499" y="1635075"/>
            <a:ext cx="118763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Purpose: </a:t>
            </a:r>
            <a:r>
              <a:rPr lang="en-US" dirty="0">
                <a:latin typeface="Franklin Gothic Book" panose="020B0503020102020204" pitchFamily="34" charset="0"/>
              </a:rPr>
              <a:t>Create a Time Series Model to predict the e-Commerce Conversion Rate (predicted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Model: </a:t>
            </a:r>
            <a:r>
              <a:rPr lang="en-US" dirty="0">
                <a:latin typeface="Franklin Gothic Book" panose="020B0503020102020204" pitchFamily="34" charset="0"/>
              </a:rPr>
              <a:t>Long Short Term Memory (LSTM)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42DF0D-E3D0-CC85-8A40-AC2D13961833}"/>
              </a:ext>
            </a:extLst>
          </p:cNvPr>
          <p:cNvSpPr/>
          <p:nvPr/>
        </p:nvSpPr>
        <p:spPr>
          <a:xfrm>
            <a:off x="376789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Create Sequences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Spit Data into: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1) Training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2) Validation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pt-BR" sz="1200" dirty="0">
                <a:solidFill>
                  <a:schemeClr val="tx1"/>
                </a:solidFill>
              </a:rPr>
              <a:t>   3) Testing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1AAD3-6A60-9CE5-6DA2-28CCDD637BFF}"/>
              </a:ext>
            </a:extLst>
          </p:cNvPr>
          <p:cNvSpPr/>
          <p:nvPr/>
        </p:nvSpPr>
        <p:spPr>
          <a:xfrm>
            <a:off x="469102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Data Preparation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A10A7-3F0F-F210-4735-4ADF6091B82C}"/>
              </a:ext>
            </a:extLst>
          </p:cNvPr>
          <p:cNvSpPr/>
          <p:nvPr/>
        </p:nvSpPr>
        <p:spPr>
          <a:xfrm>
            <a:off x="3445648" y="3588403"/>
            <a:ext cx="1820778" cy="1260000"/>
          </a:xfrm>
          <a:prstGeom prst="roundRect">
            <a:avLst/>
          </a:prstGeom>
          <a:solidFill>
            <a:srgbClr val="FFFF9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Define Layers and Parameters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Compile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5361CC-E095-5048-DF9B-B78C23F65382}"/>
              </a:ext>
            </a:extLst>
          </p:cNvPr>
          <p:cNvSpPr/>
          <p:nvPr/>
        </p:nvSpPr>
        <p:spPr>
          <a:xfrm>
            <a:off x="3537961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Model Definition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BC2F8A-B860-18CA-428C-5389D6908AF9}"/>
              </a:ext>
            </a:extLst>
          </p:cNvPr>
          <p:cNvSpPr/>
          <p:nvPr/>
        </p:nvSpPr>
        <p:spPr>
          <a:xfrm>
            <a:off x="6514507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t" anchorCtr="0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X_train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X_val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model.predict</a:t>
            </a:r>
            <a:r>
              <a:rPr lang="pt-BR" sz="1200" dirty="0">
                <a:solidFill>
                  <a:schemeClr val="tx1"/>
                </a:solidFill>
              </a:rPr>
              <a:t>(</a:t>
            </a:r>
            <a:r>
              <a:rPr lang="pt-BR" sz="1200" dirty="0" err="1">
                <a:solidFill>
                  <a:schemeClr val="tx1"/>
                </a:solidFill>
              </a:rPr>
              <a:t>X_test</a:t>
            </a:r>
            <a:r>
              <a:rPr lang="pt-B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3C0DE-1A47-2903-0205-A620DAEF697F}"/>
              </a:ext>
            </a:extLst>
          </p:cNvPr>
          <p:cNvSpPr/>
          <p:nvPr/>
        </p:nvSpPr>
        <p:spPr>
          <a:xfrm>
            <a:off x="6606820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Training, Validation and Testing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F49A97-7A00-5B36-22E4-BFDAC533B82D}"/>
              </a:ext>
            </a:extLst>
          </p:cNvPr>
          <p:cNvSpPr/>
          <p:nvPr/>
        </p:nvSpPr>
        <p:spPr>
          <a:xfrm>
            <a:off x="9583366" y="3588403"/>
            <a:ext cx="1820778" cy="12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Calculat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rmse</a:t>
            </a:r>
            <a:endParaRPr lang="pt-BR" sz="1200" dirty="0">
              <a:solidFill>
                <a:schemeClr val="tx1"/>
              </a:solidFill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Plot</a:t>
            </a:r>
            <a:r>
              <a:rPr lang="pt-BR" sz="1200" dirty="0">
                <a:solidFill>
                  <a:schemeClr val="tx1"/>
                </a:solidFill>
              </a:rPr>
              <a:t> Model </a:t>
            </a:r>
            <a:r>
              <a:rPr lang="pt-BR" sz="1200" dirty="0" err="1">
                <a:solidFill>
                  <a:schemeClr val="tx1"/>
                </a:solidFill>
              </a:rPr>
              <a:t>Values</a:t>
            </a:r>
            <a:r>
              <a:rPr lang="pt-BR" sz="1200" dirty="0">
                <a:solidFill>
                  <a:schemeClr val="tx1"/>
                </a:solidFill>
              </a:rPr>
              <a:t> x </a:t>
            </a:r>
            <a:r>
              <a:rPr lang="pt-BR" sz="1200" dirty="0" err="1">
                <a:solidFill>
                  <a:schemeClr val="tx1"/>
                </a:solidFill>
              </a:rPr>
              <a:t>Actual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Values</a:t>
            </a:r>
            <a:endParaRPr lang="pt-BR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51CFE8-5DF3-1A9E-CE90-D3A0D21BC080}"/>
              </a:ext>
            </a:extLst>
          </p:cNvPr>
          <p:cNvSpPr/>
          <p:nvPr/>
        </p:nvSpPr>
        <p:spPr>
          <a:xfrm>
            <a:off x="9675679" y="3115580"/>
            <a:ext cx="2160000" cy="655200"/>
          </a:xfrm>
          <a:prstGeom prst="roundRect">
            <a:avLst/>
          </a:prstGeom>
          <a:solidFill>
            <a:schemeClr val="tx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Evaluation and </a:t>
            </a:r>
            <a:r>
              <a:rPr lang="pt-BR" sz="1600" b="1" dirty="0" err="1"/>
              <a:t>Visualization</a:t>
            </a:r>
            <a:endParaRPr lang="pt-BR" sz="1600" b="1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7448BAE-4DAC-A8BF-FAC7-76D662D066CA}"/>
              </a:ext>
            </a:extLst>
          </p:cNvPr>
          <p:cNvSpPr/>
          <p:nvPr/>
        </p:nvSpPr>
        <p:spPr>
          <a:xfrm>
            <a:off x="2490287" y="3944083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CB069BF-2F91-D6C0-7F47-AB36AB735865}"/>
              </a:ext>
            </a:extLst>
          </p:cNvPr>
          <p:cNvSpPr/>
          <p:nvPr/>
        </p:nvSpPr>
        <p:spPr>
          <a:xfrm>
            <a:off x="5559146" y="3944083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DF24C01-7C82-C8E6-A825-DFF3518C6E63}"/>
              </a:ext>
            </a:extLst>
          </p:cNvPr>
          <p:cNvSpPr/>
          <p:nvPr/>
        </p:nvSpPr>
        <p:spPr>
          <a:xfrm>
            <a:off x="8628005" y="3939401"/>
            <a:ext cx="662640" cy="5486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1A42E-4331-85AF-388A-D09547161FC9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Purpose,  Model Selection  and  Methodology</a:t>
            </a:r>
          </a:p>
        </p:txBody>
      </p:sp>
    </p:spTree>
    <p:extLst>
      <p:ext uri="{BB962C8B-B14F-4D97-AF65-F5344CB8AC3E}">
        <p14:creationId xmlns:p14="http://schemas.microsoft.com/office/powerpoint/2010/main" val="2826284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005396-8224-7BFB-F0D7-F038EA04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7" y="1839832"/>
            <a:ext cx="2880000" cy="226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00FB07-6CEB-F0F2-0AC7-359D7AA6C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986" y="3758726"/>
            <a:ext cx="2880000" cy="2254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4E649D-344E-D2A4-5E35-5A837C8F1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665" y="1839832"/>
            <a:ext cx="2880000" cy="22497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7B875F-D22F-ED68-2284-30E31911B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443" y="3758726"/>
            <a:ext cx="2880000" cy="2240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5F78E-8D48-12F6-6951-B9FE95197861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Conversion Rate Decomposition by Segment</a:t>
            </a:r>
          </a:p>
        </p:txBody>
      </p:sp>
    </p:spTree>
    <p:extLst>
      <p:ext uri="{BB962C8B-B14F-4D97-AF65-F5344CB8AC3E}">
        <p14:creationId xmlns:p14="http://schemas.microsoft.com/office/powerpoint/2010/main" val="333738914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E7E51-4DE5-A02D-5696-CF65C6682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" t="1516" r="34214" b="23564"/>
          <a:stretch/>
        </p:blipFill>
        <p:spPr>
          <a:xfrm>
            <a:off x="5907774" y="1997603"/>
            <a:ext cx="6216077" cy="4144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C19C7-0DB9-E9AC-33D4-14906D934117}"/>
              </a:ext>
            </a:extLst>
          </p:cNvPr>
          <p:cNvSpPr txBox="1"/>
          <p:nvPr/>
        </p:nvSpPr>
        <p:spPr>
          <a:xfrm>
            <a:off x="152703" y="1525809"/>
            <a:ext cx="5783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Parameters Tunning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4C346-1C26-01BB-3EBF-7A77943A38F6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Model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7286A-695B-0A1F-27F7-B5496B128D6A}"/>
              </a:ext>
            </a:extLst>
          </p:cNvPr>
          <p:cNvSpPr txBox="1"/>
          <p:nvPr/>
        </p:nvSpPr>
        <p:spPr>
          <a:xfrm>
            <a:off x="5907774" y="1525809"/>
            <a:ext cx="5783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Final Code</a:t>
            </a:r>
            <a:endParaRPr lang="en-US" sz="2200" dirty="0">
              <a:latin typeface="Franklin Gothic Book" panose="020B05030201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97397-F5AE-2D9F-6C05-95EF1A839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3" y="1961483"/>
            <a:ext cx="5613759" cy="42231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34AD52-B7C1-748B-0A90-E32A76D858CE}"/>
              </a:ext>
            </a:extLst>
          </p:cNvPr>
          <p:cNvSpPr/>
          <p:nvPr/>
        </p:nvSpPr>
        <p:spPr>
          <a:xfrm>
            <a:off x="88391" y="6023902"/>
            <a:ext cx="5760000" cy="1728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38379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Machine Learning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466320-3591-6265-50F6-57C432141D5F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</a:t>
            </a:r>
            <a:r>
              <a:rPr lang="en-US" sz="1600" b="1" dirty="0">
                <a:latin typeface="Franklin Gothic Medium" panose="020B0603020102020204" pitchFamily="34" charset="0"/>
              </a:rPr>
              <a:t>Machine Learning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Challenges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79647-768A-BF85-CBA0-962812EF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7" y="1549759"/>
            <a:ext cx="3841500" cy="23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CA059D-E792-6AFC-9DEB-060DCA900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82" y="1549759"/>
            <a:ext cx="3809000" cy="23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08AF5D-AADF-EC1E-9CDD-B5CB8AD5B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74" y="3975679"/>
            <a:ext cx="3842423" cy="23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C7697F-1327-213E-DE6F-EBEE2FB95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8468" y="3975679"/>
            <a:ext cx="3883682" cy="234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7ECB2-A441-1BCB-88E0-8002B68A643F}"/>
              </a:ext>
            </a:extLst>
          </p:cNvPr>
          <p:cNvSpPr/>
          <p:nvPr/>
        </p:nvSpPr>
        <p:spPr>
          <a:xfrm>
            <a:off x="8652298" y="1663302"/>
            <a:ext cx="3229195" cy="4352477"/>
          </a:xfrm>
          <a:prstGeom prst="rect">
            <a:avLst/>
          </a:prstGeom>
          <a:solidFill>
            <a:srgbClr val="F3F3F3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 anchorCtr="0"/>
          <a:lstStyle/>
          <a:p>
            <a:pPr algn="ctr"/>
            <a:r>
              <a:rPr lang="pt-BR" sz="2400" b="1" u="sng" dirty="0">
                <a:solidFill>
                  <a:schemeClr val="tx1"/>
                </a:solidFill>
              </a:rPr>
              <a:t>Considerations</a:t>
            </a:r>
          </a:p>
          <a:p>
            <a:pPr algn="ctr"/>
            <a:endParaRPr lang="pt-BR" sz="2400" b="1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 sequence with more datapoints = 0 is less likely to generate a precise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Parameters found to be optimal for one case may not yield accurate results for a similar case with datapoints on a different scale.</a:t>
            </a: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model will have a better fit when the datapoints are further from zero.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F25DF-371B-0601-C3A6-3D8A25EF5B13}"/>
              </a:ext>
            </a:extLst>
          </p:cNvPr>
          <p:cNvSpPr txBox="1"/>
          <p:nvPr/>
        </p:nvSpPr>
        <p:spPr>
          <a:xfrm>
            <a:off x="152703" y="986502"/>
            <a:ext cx="11876315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Medium" panose="020B0603020102020204" pitchFamily="34" charset="0"/>
              </a:rPr>
              <a:t>	 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5171908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3863774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Challenges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87C5CE-16E1-3C04-D6B1-CC9D194B6F45}"/>
              </a:ext>
            </a:extLst>
          </p:cNvPr>
          <p:cNvSpPr txBox="1"/>
          <p:nvPr/>
        </p:nvSpPr>
        <p:spPr>
          <a:xfrm>
            <a:off x="190499" y="1336691"/>
            <a:ext cx="118763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Columns with different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Non-unique ID for 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Google Analytics report with MAX 5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Aggregation problems when using specific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Users Segmentation: Number of clusters/Segments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Machine Learning - Time Series: Influence of datapoints = 0 and optimal parameters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26093-12E3-8B2C-03FB-969B213A190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Data   -   Analyses   -   Dashboard   -   Machine Learning   -   </a:t>
            </a:r>
            <a:r>
              <a:rPr lang="en-US" sz="1600" b="1" dirty="0">
                <a:latin typeface="Franklin Gothic Medium" panose="020B0603020102020204" pitchFamily="34" charset="0"/>
              </a:rPr>
              <a:t>Challenges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687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659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309702"/>
            <a:ext cx="7920000" cy="6771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FC854-0F57-4C12-9440-E7D8466E059C}"/>
              </a:ext>
            </a:extLst>
          </p:cNvPr>
          <p:cNvSpPr txBox="1"/>
          <p:nvPr/>
        </p:nvSpPr>
        <p:spPr>
          <a:xfrm>
            <a:off x="304800" y="1689490"/>
            <a:ext cx="8483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Project Description e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" panose="020B0603020102020204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037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Project Description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244985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Project Description and Motivation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Franklin Gothic Medium" panose="020B0603020102020204" pitchFamily="34" charset="0"/>
              </a:rPr>
              <a:t>Project Description and Motivation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-   Data   -   Challenges   -   Hypothesis   -   Analyses  &amp;  Insights   -  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7A87-D275-CB77-7B5E-B10544BCA175}"/>
              </a:ext>
            </a:extLst>
          </p:cNvPr>
          <p:cNvSpPr txBox="1"/>
          <p:nvPr/>
        </p:nvSpPr>
        <p:spPr>
          <a:xfrm>
            <a:off x="190499" y="1336691"/>
            <a:ext cx="118763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Marketing Analysis with emphasis on Marketing Funnel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Relevance in the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Business goal is a function of multiple strategies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Google Analytics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AB4F18-EFD2-FC27-3CD6-63949F15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35" y="2963556"/>
            <a:ext cx="3542466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51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A9A2728E-09B6-A133-1501-EF396902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16" y="5517915"/>
            <a:ext cx="4224767" cy="1178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DA854-032F-4B4C-900B-48C7CCB71BB9}"/>
              </a:ext>
            </a:extLst>
          </p:cNvPr>
          <p:cNvSpPr txBox="1"/>
          <p:nvPr/>
        </p:nvSpPr>
        <p:spPr>
          <a:xfrm>
            <a:off x="0" y="2998113"/>
            <a:ext cx="12192000" cy="8617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Franklin Gothic Medium" panose="020B06030201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3967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14BFD0-9F0D-4686-DCE2-AD8DD4BD214B}"/>
              </a:ext>
            </a:extLst>
          </p:cNvPr>
          <p:cNvSpPr txBox="1"/>
          <p:nvPr/>
        </p:nvSpPr>
        <p:spPr>
          <a:xfrm>
            <a:off x="190499" y="1336691"/>
            <a:ext cx="118763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trike="sngStrike" dirty="0">
                <a:latin typeface="Franklin Gothic Medium" panose="020B0603020102020204" pitchFamily="34" charset="0"/>
              </a:rPr>
              <a:t>Google Analytics Reporting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trike="sngStrike" dirty="0" err="1">
                <a:latin typeface="Franklin Gothic Medium" panose="020B0603020102020204" pitchFamily="34" charset="0"/>
              </a:rPr>
              <a:t>Kaagle</a:t>
            </a:r>
            <a:endParaRPr lang="en-US" sz="2200" strike="sngStrike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Download from Universal Analytics DEMO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Data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Preprocessing with 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Relational Databases (Primary and Secondary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Medium" panose="020B0603020102020204" pitchFamily="34" charset="0"/>
              </a:rPr>
              <a:t>Multiple datasets to ensure data integrity on Tableau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AC0B5-5335-FA2C-78B6-637947CED6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8067286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F82A96E-D277-EBA2-4410-E241F6107C56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59966-5941-BCA1-BB59-976EAA397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" r="-1"/>
          <a:stretch/>
        </p:blipFill>
        <p:spPr>
          <a:xfrm>
            <a:off x="183427" y="1526763"/>
            <a:ext cx="11814867" cy="38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50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972861-5675-AF7B-5998-2B07AB24452A}"/>
              </a:ext>
            </a:extLst>
          </p:cNvPr>
          <p:cNvSpPr txBox="1"/>
          <p:nvPr/>
        </p:nvSpPr>
        <p:spPr>
          <a:xfrm>
            <a:off x="0" y="309702"/>
            <a:ext cx="7920000" cy="67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Franklin Gothic Medium" panose="020B0603020102020204" pitchFamily="34" charset="0"/>
              </a:rPr>
              <a:t>   Data</a:t>
            </a:r>
          </a:p>
        </p:txBody>
      </p: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441F052D-4BE8-A1E3-ABF7-462E39DDC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48" y="59102"/>
            <a:ext cx="4224767" cy="117830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A28E14-70FE-17E9-4D40-9EC3834D146C}"/>
              </a:ext>
            </a:extLst>
          </p:cNvPr>
          <p:cNvCxnSpPr/>
          <p:nvPr/>
        </p:nvCxnSpPr>
        <p:spPr>
          <a:xfrm>
            <a:off x="346044" y="6364800"/>
            <a:ext cx="11489635" cy="0"/>
          </a:xfrm>
          <a:prstGeom prst="line">
            <a:avLst/>
          </a:prstGeom>
          <a:ln w="34925">
            <a:gradFill flip="none" rotWithShape="1">
              <a:gsLst>
                <a:gs pos="40000">
                  <a:srgbClr val="000000"/>
                </a:gs>
                <a:gs pos="60000">
                  <a:srgbClr val="000000"/>
                </a:gs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F44DAC-FDF0-10BF-DC5F-B8367A79D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22448"/>
              </p:ext>
            </p:extLst>
          </p:nvPr>
        </p:nvGraphicFramePr>
        <p:xfrm>
          <a:off x="259417" y="2113568"/>
          <a:ext cx="3842518" cy="33792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3558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2516989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Case description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None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Traffic with no referring website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Organic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Unpaid</a:t>
                      </a:r>
                      <a:r>
                        <a:rPr lang="pt-BR" sz="1200" dirty="0"/>
                        <a:t> Search </a:t>
                      </a:r>
                      <a:r>
                        <a:rPr lang="pt-BR" sz="1200" dirty="0" err="1"/>
                        <a:t>Engines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Referral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Links </a:t>
                      </a:r>
                      <a:r>
                        <a:rPr lang="pt-BR" sz="1200" dirty="0" err="1"/>
                        <a:t>from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other</a:t>
                      </a:r>
                      <a:r>
                        <a:rPr lang="pt-BR" sz="1200" dirty="0"/>
                        <a:t> sites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cpc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Paid</a:t>
                      </a:r>
                      <a:r>
                        <a:rPr lang="pt-BR" sz="1200" dirty="0"/>
                        <a:t> Search </a:t>
                      </a:r>
                      <a:r>
                        <a:rPr lang="pt-BR" sz="1200" dirty="0" err="1"/>
                        <a:t>Engine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Advertising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Email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From links clicked in emails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37841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Affiliate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From</a:t>
                      </a:r>
                      <a:r>
                        <a:rPr lang="pt-BR" sz="1200" dirty="0"/>
                        <a:t> </a:t>
                      </a:r>
                      <a:r>
                        <a:rPr lang="pt-BR" sz="1200" dirty="0" err="1"/>
                        <a:t>affiliate</a:t>
                      </a:r>
                      <a:r>
                        <a:rPr lang="pt-BR" sz="1200" dirty="0"/>
                        <a:t> marketing links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487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(not set)</a:t>
                      </a:r>
                      <a:endParaRPr lang="pt-B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when the medium is unknown or not captured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22000AB-BD4D-7937-5B4E-26AEA46B2D45}"/>
              </a:ext>
            </a:extLst>
          </p:cNvPr>
          <p:cNvSpPr txBox="1"/>
          <p:nvPr/>
        </p:nvSpPr>
        <p:spPr>
          <a:xfrm>
            <a:off x="190499" y="1336692"/>
            <a:ext cx="4140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Medium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How users arrived at the website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7BCF04-CB21-A6CD-352D-3544DFD69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66493"/>
              </p:ext>
            </p:extLst>
          </p:nvPr>
        </p:nvGraphicFramePr>
        <p:xfrm>
          <a:off x="5234072" y="2113083"/>
          <a:ext cx="983848" cy="328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848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Direct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Bing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Googleple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6315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Newsletter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14876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Facebook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(not set)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365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D154B3-2690-C8D1-CACE-05E835BBEA8D}"/>
              </a:ext>
            </a:extLst>
          </p:cNvPr>
          <p:cNvSpPr txBox="1"/>
          <p:nvPr/>
        </p:nvSpPr>
        <p:spPr>
          <a:xfrm>
            <a:off x="4491387" y="1336692"/>
            <a:ext cx="41408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Source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Specific origin of traffic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9ED1F3-88A1-8C98-9770-FCFC4A862BE5}"/>
              </a:ext>
            </a:extLst>
          </p:cNvPr>
          <p:cNvCxnSpPr>
            <a:cxnSpLocks/>
          </p:cNvCxnSpPr>
          <p:nvPr/>
        </p:nvCxnSpPr>
        <p:spPr>
          <a:xfrm>
            <a:off x="4227060" y="2740165"/>
            <a:ext cx="900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724A6-F2AA-94EF-541F-AC9E5D06BF74}"/>
              </a:ext>
            </a:extLst>
          </p:cNvPr>
          <p:cNvCxnSpPr>
            <a:cxnSpLocks/>
          </p:cNvCxnSpPr>
          <p:nvPr/>
        </p:nvCxnSpPr>
        <p:spPr>
          <a:xfrm>
            <a:off x="4227060" y="3142822"/>
            <a:ext cx="900000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A26F2C8-D909-1FC1-5611-524D45B6D5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08950" y="3142822"/>
            <a:ext cx="786563" cy="773758"/>
          </a:xfrm>
          <a:prstGeom prst="bentConnector3">
            <a:avLst>
              <a:gd name="adj1" fmla="val 27973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495713-12D1-4B6D-C563-5D68D8241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48059"/>
              </p:ext>
            </p:extLst>
          </p:nvPr>
        </p:nvGraphicFramePr>
        <p:xfrm>
          <a:off x="7101341" y="2113083"/>
          <a:ext cx="1648023" cy="29220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8023">
                  <a:extLst>
                    <a:ext uri="{9D8B030D-6E8A-4147-A177-3AD203B41FA5}">
                      <a16:colId xmlns:a16="http://schemas.microsoft.com/office/drawing/2014/main" val="3372622341"/>
                    </a:ext>
                  </a:extLst>
                </a:gridCol>
              </a:tblGrid>
              <a:tr h="410813"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13072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(direct) / (none) 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807927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 / Organic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77604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Referral / Facebook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637629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Email / Newsletter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224935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/>
                        <a:t>Bing / Organic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37841"/>
                  </a:ext>
                </a:extLst>
              </a:tr>
              <a:tr h="41081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TagAssistant</a:t>
                      </a:r>
                      <a:r>
                        <a:rPr lang="en-US" sz="1200" b="1" dirty="0"/>
                        <a:t> / Referral</a:t>
                      </a:r>
                      <a:endParaRPr lang="pt-B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45822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1E75525-5C90-0EE8-AE58-28A80C8AE1B7}"/>
              </a:ext>
            </a:extLst>
          </p:cNvPr>
          <p:cNvSpPr txBox="1"/>
          <p:nvPr/>
        </p:nvSpPr>
        <p:spPr>
          <a:xfrm>
            <a:off x="7032423" y="1336207"/>
            <a:ext cx="43831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Traffic Type </a:t>
            </a:r>
            <a:r>
              <a:rPr lang="en-US" sz="1000" dirty="0">
                <a:highlight>
                  <a:srgbClr val="FFFF00"/>
                </a:highlight>
                <a:latin typeface="Franklin Gothic Medium" panose="020B0603020102020204" pitchFamily="34" charset="0"/>
              </a:rPr>
              <a:t> (or Source/Medium)</a:t>
            </a:r>
          </a:p>
          <a:p>
            <a:r>
              <a:rPr lang="en-US" sz="1600" dirty="0">
                <a:latin typeface="Franklin Gothic Medium" panose="020B0603020102020204" pitchFamily="34" charset="0"/>
              </a:rPr>
              <a:t>Combines Source and Medium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80D09-F587-7014-3A7D-AB07649E8B22}"/>
              </a:ext>
            </a:extLst>
          </p:cNvPr>
          <p:cNvSpPr txBox="1"/>
          <p:nvPr/>
        </p:nvSpPr>
        <p:spPr>
          <a:xfrm>
            <a:off x="0" y="6435526"/>
            <a:ext cx="1219200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Franklin Gothic Medium" panose="020B0603020102020204" pitchFamily="34" charset="0"/>
              </a:rPr>
              <a:t>Project Description and Motivation   -   </a:t>
            </a:r>
            <a:r>
              <a:rPr lang="en-US" sz="1600" b="1" dirty="0">
                <a:latin typeface="Franklin Gothic Medium" panose="020B0603020102020204" pitchFamily="34" charset="0"/>
              </a:rPr>
              <a:t>Data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Franklin Gothic Medium" panose="020B0603020102020204" pitchFamily="34" charset="0"/>
              </a:rPr>
              <a:t>   -   Analyses   -   Dashboard   -   Machine Learning   -   Challenges</a:t>
            </a:r>
          </a:p>
        </p:txBody>
      </p:sp>
    </p:spTree>
    <p:extLst>
      <p:ext uri="{BB962C8B-B14F-4D97-AF65-F5344CB8AC3E}">
        <p14:creationId xmlns:p14="http://schemas.microsoft.com/office/powerpoint/2010/main" val="39621049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1250</Words>
  <Application>Microsoft Office PowerPoint</Application>
  <PresentationFormat>Widescreen</PresentationFormat>
  <Paragraphs>234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Franklin Gothic Book</vt:lpstr>
      <vt:lpstr>Franklin Gothic Medium</vt:lpstr>
      <vt:lpstr>Oswald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Ramiro Bentes</dc:creator>
  <cp:lastModifiedBy>Salomão Soares</cp:lastModifiedBy>
  <cp:revision>177</cp:revision>
  <dcterms:created xsi:type="dcterms:W3CDTF">2018-03-15T15:08:08Z</dcterms:created>
  <dcterms:modified xsi:type="dcterms:W3CDTF">2024-07-03T13:21:45Z</dcterms:modified>
</cp:coreProperties>
</file>