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80" autoAdjust="0"/>
    <p:restoredTop sz="94660"/>
  </p:normalViewPr>
  <p:slideViewPr>
    <p:cSldViewPr snapToGrid="0">
      <p:cViewPr>
        <p:scale>
          <a:sx n="50" d="100"/>
          <a:sy n="50" d="100"/>
        </p:scale>
        <p:origin x="1356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2"/>
            <a:ext cx="10363200" cy="95504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08152"/>
            <a:ext cx="9144000" cy="662304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32A-87CD-4E02-8694-4944287C6CD9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E6AD-9C54-4986-B515-290FD778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32A-87CD-4E02-8694-4944287C6CD9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E6AD-9C54-4986-B515-290FD778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460500"/>
            <a:ext cx="26289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460500"/>
            <a:ext cx="7734300" cy="2324735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32A-87CD-4E02-8694-4944287C6CD9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E6AD-9C54-4986-B515-290FD778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32A-87CD-4E02-8694-4944287C6CD9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E6AD-9C54-4986-B515-290FD778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9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838958"/>
            <a:ext cx="10515600" cy="1141094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8357858"/>
            <a:ext cx="10515600" cy="600074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32A-87CD-4E02-8694-4944287C6CD9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E6AD-9C54-4986-B515-290FD778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2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302500"/>
            <a:ext cx="518160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302500"/>
            <a:ext cx="518160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32A-87CD-4E02-8694-4944287C6CD9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E6AD-9C54-4986-B515-290FD778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2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60506"/>
            <a:ext cx="105156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724652"/>
            <a:ext cx="5157787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020300"/>
            <a:ext cx="5157787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724652"/>
            <a:ext cx="5183188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020300"/>
            <a:ext cx="5183188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32A-87CD-4E02-8694-4944287C6CD9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E6AD-9C54-4986-B515-290FD778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32A-87CD-4E02-8694-4944287C6CD9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E6AD-9C54-4986-B515-290FD778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1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32A-87CD-4E02-8694-4944287C6CD9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E6AD-9C54-4986-B515-290FD778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949706"/>
            <a:ext cx="6172200" cy="194945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229600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32A-87CD-4E02-8694-4944287C6CD9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E6AD-9C54-4986-B515-290FD778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9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949706"/>
            <a:ext cx="6172200" cy="194945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229600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32A-87CD-4E02-8694-4944287C6CD9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E6AD-9C54-4986-B515-290FD778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1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60506"/>
            <a:ext cx="105156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302500"/>
            <a:ext cx="105156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CA32A-87CD-4E02-8694-4944287C6CD9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AE6AD-9C54-4986-B515-290FD778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0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45" y="5575829"/>
            <a:ext cx="9895390" cy="634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6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105" y="1376675"/>
            <a:ext cx="3849590" cy="3714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695" y="5045097"/>
            <a:ext cx="1327942" cy="4900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24735" y="5589728"/>
            <a:ext cx="5221927" cy="142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Clubs</a:t>
            </a:r>
            <a:r>
              <a:rPr lang="en-US" sz="1200" b="1" dirty="0"/>
              <a:t>: (CLICK FOR THE CLUB MIZZOU SITE)</a:t>
            </a:r>
          </a:p>
          <a:p>
            <a:r>
              <a:rPr lang="en-US" sz="1200" dirty="0"/>
              <a:t>American Society of Mechanical Engineers – Vice President</a:t>
            </a:r>
          </a:p>
          <a:p>
            <a:r>
              <a:rPr lang="en-US" sz="1200" dirty="0"/>
              <a:t>Students for the Exploration and Development of Space- Vice President</a:t>
            </a:r>
          </a:p>
          <a:p>
            <a:r>
              <a:rPr lang="en-US" sz="1200" dirty="0"/>
              <a:t>American Institute of Aeronautics and Astronautics-Treasurer</a:t>
            </a:r>
          </a:p>
          <a:p>
            <a:r>
              <a:rPr lang="en-US" sz="1200" dirty="0"/>
              <a:t>3D printing Club-Secretary </a:t>
            </a:r>
          </a:p>
          <a:p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3668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4935" y="7503147"/>
            <a:ext cx="555917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[ASME] American Society of Mechanical Engineers </a:t>
            </a:r>
            <a:r>
              <a:rPr lang="en-US" dirty="0"/>
              <a:t>– </a:t>
            </a:r>
          </a:p>
          <a:p>
            <a:endParaRPr lang="en-US" dirty="0"/>
          </a:p>
          <a:p>
            <a:r>
              <a:rPr lang="en-US" dirty="0"/>
              <a:t>I held the position of team lead when we placed 2</a:t>
            </a:r>
            <a:r>
              <a:rPr lang="en-US" baseline="30000" dirty="0"/>
              <a:t>nd</a:t>
            </a:r>
            <a:r>
              <a:rPr lang="en-US" dirty="0"/>
              <a:t> in the Lighter than Air ASME Robotics competition of 2014. Modeled and 3d printed the frame. Solely designed the landing structure. Soldered electronics and assisted in the coding of the software. </a:t>
            </a:r>
          </a:p>
          <a:p>
            <a:endParaRPr lang="en-US" dirty="0"/>
          </a:p>
          <a:p>
            <a:r>
              <a:rPr lang="en-US" dirty="0"/>
              <a:t>[5 sentence limit??]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098" y="757943"/>
            <a:ext cx="116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Expedited graduation date:                                        BRANDON TORRES                                               MECHANICAL ENGINEERING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522" y="7436306"/>
            <a:ext cx="4570314" cy="25613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4936" y="10976714"/>
            <a:ext cx="5559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[SEDS]- Students for the Exploration and Development of Space-</a:t>
            </a:r>
          </a:p>
          <a:p>
            <a:pPr algn="ctr"/>
            <a:r>
              <a:rPr lang="en-US" b="1" dirty="0"/>
              <a:t> </a:t>
            </a:r>
          </a:p>
          <a:p>
            <a:r>
              <a:rPr lang="en-US" dirty="0"/>
              <a:t>Co-created Mizzou chapter of SEDS.  Designed rocket to fly to the stratosphere and capture video footage of the curvature of the earth.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6615" y="10976714"/>
            <a:ext cx="2480128" cy="404462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61257" y="16422321"/>
            <a:ext cx="5442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[AIAA] American Institute of Aeronautics and Astronautics- </a:t>
            </a:r>
            <a:endParaRPr lang="en-US" dirty="0"/>
          </a:p>
          <a:p>
            <a:endParaRPr lang="en-US" dirty="0"/>
          </a:p>
          <a:p>
            <a:r>
              <a:rPr lang="en-US" dirty="0"/>
              <a:t>As treasure I managed all funding that came through AIAA. I was also the design leader of the Rocket Team. Designed recovery system of our rocket that went </a:t>
            </a:r>
            <a:r>
              <a:rPr lang="en-US" dirty="0" err="1"/>
              <a:t>mach</a:t>
            </a:r>
            <a:r>
              <a:rPr lang="en-US" dirty="0"/>
              <a:t> 1.4 and 9425ft in the air. Placed 4</a:t>
            </a:r>
            <a:r>
              <a:rPr lang="en-US" baseline="30000" dirty="0"/>
              <a:t>th</a:t>
            </a:r>
            <a:r>
              <a:rPr lang="en-US" dirty="0"/>
              <a:t> in the ESRA Intercollegiate Rocket Engineering Competition.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5973" y="15893143"/>
            <a:ext cx="5241411" cy="298004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06291" y="5090927"/>
            <a:ext cx="9144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Photos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95355" y="5105542"/>
            <a:ext cx="94332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Videos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33123" y="1999077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033123" y="2696638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57289" y="24451333"/>
            <a:ext cx="5677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[Click for Resume] – (Companies get full access. Students don’t. Students must ask permission with permission notification)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45973" y="18939757"/>
            <a:ext cx="124995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See more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26615" y="15142717"/>
            <a:ext cx="124995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See more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81522" y="10194052"/>
            <a:ext cx="124995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See more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24200" y="20231100"/>
            <a:ext cx="63134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me:  (10 sentences)</a:t>
            </a:r>
          </a:p>
          <a:p>
            <a:endParaRPr lang="en-US" dirty="0"/>
          </a:p>
          <a:p>
            <a:r>
              <a:rPr lang="en-US" dirty="0" err="1"/>
              <a:t>Balsdjfalsdfafj</a:t>
            </a:r>
            <a:endParaRPr lang="en-US" dirty="0"/>
          </a:p>
          <a:p>
            <a:r>
              <a:rPr lang="en-US" dirty="0" err="1"/>
              <a:t>Asdjf;alsdjfasl;jdfa</a:t>
            </a:r>
            <a:endParaRPr lang="en-US" dirty="0"/>
          </a:p>
          <a:p>
            <a:r>
              <a:rPr lang="en-US" dirty="0" err="1"/>
              <a:t>Al;sdjfa;lsjdfal;jsdfa</a:t>
            </a:r>
            <a:endParaRPr lang="en-US" dirty="0"/>
          </a:p>
          <a:p>
            <a:r>
              <a:rPr lang="en-US" dirty="0" err="1"/>
              <a:t>A;lsjdf;lajsdfal;js</a:t>
            </a:r>
            <a:endParaRPr lang="en-US" dirty="0"/>
          </a:p>
          <a:p>
            <a:r>
              <a:rPr lang="en-US" dirty="0" err="1"/>
              <a:t>As;fjasl;jfal;jsd</a:t>
            </a:r>
            <a:endParaRPr lang="en-US" dirty="0"/>
          </a:p>
          <a:p>
            <a:r>
              <a:rPr lang="en-US" dirty="0" err="1"/>
              <a:t>Asldjfal;sjdfals;jfa</a:t>
            </a:r>
            <a:endParaRPr lang="en-US" dirty="0"/>
          </a:p>
          <a:p>
            <a:r>
              <a:rPr lang="en-US" dirty="0" err="1"/>
              <a:t>Al;jsdfa;ljsdfa;ljas</a:t>
            </a:r>
            <a:endParaRPr lang="en-US" dirty="0"/>
          </a:p>
          <a:p>
            <a:r>
              <a:rPr lang="en-US" dirty="0" err="1"/>
              <a:t>Df;a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2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281</Words>
  <Application>Microsoft Office PowerPoint</Application>
  <PresentationFormat>Custom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Torres</dc:creator>
  <cp:lastModifiedBy>Brandon Torres</cp:lastModifiedBy>
  <cp:revision>11</cp:revision>
  <dcterms:created xsi:type="dcterms:W3CDTF">2017-05-16T01:38:56Z</dcterms:created>
  <dcterms:modified xsi:type="dcterms:W3CDTF">2017-05-16T03:18:22Z</dcterms:modified>
</cp:coreProperties>
</file>