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40" d="100"/>
          <a:sy n="40" d="100"/>
        </p:scale>
        <p:origin x="323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9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A32A-87CD-4E02-8694-4944287C6CD9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E6AD-9C54-4986-B515-290FD778A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5" y="2438929"/>
            <a:ext cx="5171178" cy="33159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02069" y="6241534"/>
            <a:ext cx="181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state/school/club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6311900"/>
            <a:ext cx="1809750" cy="22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45" y="1266447"/>
            <a:ext cx="6024005" cy="6786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3668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47332" y="343117"/>
            <a:ext cx="82973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CSC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450" y="1370844"/>
            <a:ext cx="11849100" cy="65341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  <a:stCxn id="9" idx="0"/>
            <a:endCxn id="9" idx="2"/>
          </p:cNvCxnSpPr>
          <p:nvPr/>
        </p:nvCxnSpPr>
        <p:spPr>
          <a:xfrm>
            <a:off x="6096000" y="1370844"/>
            <a:ext cx="0" cy="653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MISSOUR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7" y="8536932"/>
            <a:ext cx="5908406" cy="598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611204" y="13603794"/>
            <a:ext cx="181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state/school/club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42" y="13679562"/>
            <a:ext cx="1809750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926" y="8378258"/>
            <a:ext cx="5884032" cy="66292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1450" y="8473394"/>
            <a:ext cx="11849100" cy="65341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/>
            <a:stCxn id="17" idx="0"/>
            <a:endCxn id="17" idx="2"/>
          </p:cNvCxnSpPr>
          <p:nvPr/>
        </p:nvCxnSpPr>
        <p:spPr>
          <a:xfrm>
            <a:off x="6096000" y="8473394"/>
            <a:ext cx="0" cy="653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1702069" y="10726057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2609850" y="9919786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1633941" y="10262243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866369" y="12407220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2536429" y="12537813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1798241" y="11943406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147866" y="12306705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3723818" y="11189744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124563" y="10677525"/>
            <a:ext cx="94887" cy="10840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447394" y="11070001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956059" y="11903957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3313247" y="11683699"/>
            <a:ext cx="136256" cy="11974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517" y="8538617"/>
            <a:ext cx="686233" cy="50489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6108" y="9107017"/>
            <a:ext cx="1692153" cy="743049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4029076" y="8473393"/>
            <a:ext cx="1924050" cy="1536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4563" y="10815764"/>
            <a:ext cx="292678" cy="39378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197" y="15427504"/>
            <a:ext cx="5870354" cy="6613875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57189" y="15507229"/>
            <a:ext cx="11849100" cy="653415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cxnSpLocks/>
            <a:stCxn id="56" idx="0"/>
            <a:endCxn id="56" idx="2"/>
          </p:cNvCxnSpPr>
          <p:nvPr/>
        </p:nvCxnSpPr>
        <p:spPr>
          <a:xfrm>
            <a:off x="6081739" y="15507229"/>
            <a:ext cx="0" cy="653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391" y="15641167"/>
            <a:ext cx="2119603" cy="155950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1665" y="17311439"/>
            <a:ext cx="2226055" cy="97749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1665" y="18579478"/>
            <a:ext cx="1821809" cy="319452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687948" y="18249539"/>
            <a:ext cx="14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CLUBS </a:t>
            </a:r>
            <a:r>
              <a:rPr lang="en-US" sz="800" dirty="0"/>
              <a:t>(LINKS)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934497" y="18288932"/>
            <a:ext cx="2466053" cy="364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60260" y="8227605"/>
            <a:ext cx="12042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-24934" y="15252519"/>
            <a:ext cx="12042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6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205" y="1358006"/>
            <a:ext cx="3849590" cy="3714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604" y="4984800"/>
            <a:ext cx="1327942" cy="490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4735" y="5589728"/>
            <a:ext cx="5221927" cy="142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Clubs</a:t>
            </a:r>
            <a:r>
              <a:rPr lang="en-US" sz="1200" b="1" dirty="0"/>
              <a:t>: (CLICK FOR THE CLUB MIZZOU SITE)</a:t>
            </a:r>
          </a:p>
          <a:p>
            <a:r>
              <a:rPr lang="en-US" sz="1200" dirty="0"/>
              <a:t>American Society of Mechanical Engineers – Vice President</a:t>
            </a:r>
          </a:p>
          <a:p>
            <a:r>
              <a:rPr lang="en-US" sz="1200" dirty="0"/>
              <a:t>Students for the Exploration and Development of Space- Vice President</a:t>
            </a:r>
          </a:p>
          <a:p>
            <a:r>
              <a:rPr lang="en-US" sz="1200" dirty="0"/>
              <a:t>American Institute of Aeronautics and Astronautics-Treasurer</a:t>
            </a:r>
          </a:p>
          <a:p>
            <a:r>
              <a:rPr lang="en-US" sz="1200" dirty="0"/>
              <a:t>3D printing Club-Secretary </a:t>
            </a:r>
          </a:p>
          <a:p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668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935" y="7503147"/>
            <a:ext cx="555917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[ASME] American Society of Mechanical Engineers </a:t>
            </a:r>
            <a:r>
              <a:rPr lang="en-US" dirty="0"/>
              <a:t>– </a:t>
            </a:r>
          </a:p>
          <a:p>
            <a:endParaRPr lang="en-US" dirty="0"/>
          </a:p>
          <a:p>
            <a:r>
              <a:rPr lang="en-US" dirty="0"/>
              <a:t>I held the position of team lead when we placed 2</a:t>
            </a:r>
            <a:r>
              <a:rPr lang="en-US" baseline="30000" dirty="0"/>
              <a:t>nd</a:t>
            </a:r>
            <a:r>
              <a:rPr lang="en-US" dirty="0"/>
              <a:t> in the Lighter than Air ASME Robotics competition of 2014. Modeled and 3d printed the frame. Solely designed the landing structure. Soldered electronics and assisted in the coding of the software. </a:t>
            </a:r>
          </a:p>
          <a:p>
            <a:endParaRPr lang="en-US" dirty="0"/>
          </a:p>
          <a:p>
            <a:r>
              <a:rPr lang="en-US" dirty="0"/>
              <a:t>[Displays only 5 sentences, clicks to open]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098" y="757943"/>
            <a:ext cx="1163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Expedited graduation date:                                       BRANDON TORRES                                               MECHANICAL ENGINEERING</a:t>
            </a:r>
          </a:p>
          <a:p>
            <a:r>
              <a:rPr lang="en-US" dirty="0"/>
              <a:t>May 2017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522" y="7436306"/>
            <a:ext cx="4570314" cy="25613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4936" y="10976714"/>
            <a:ext cx="5559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[SEDS]- Students for the Exploration and Development of Space-</a:t>
            </a:r>
          </a:p>
          <a:p>
            <a:pPr algn="ctr"/>
            <a:r>
              <a:rPr lang="en-US" b="1" dirty="0"/>
              <a:t> </a:t>
            </a:r>
          </a:p>
          <a:p>
            <a:r>
              <a:rPr lang="en-US" dirty="0"/>
              <a:t>Co-created Mizzou chapter of SEDS.  Designed rocket to fly to the stratosphere and capture video footage of the curvature of the earth.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615" y="10976714"/>
            <a:ext cx="2480128" cy="40446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1257" y="16422321"/>
            <a:ext cx="5442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[AIAA] American Institute of Aeronautics and Astronautics- 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treasure I managed all funding that came through AIAA. I was also the design leader of the Rocket Team. Designed recovery system of our rocket that went </a:t>
            </a:r>
            <a:r>
              <a:rPr lang="en-US" dirty="0" err="1"/>
              <a:t>mach</a:t>
            </a:r>
            <a:r>
              <a:rPr lang="en-US" dirty="0"/>
              <a:t> 1.4 and 9425ft in the air. Placed 4</a:t>
            </a:r>
            <a:r>
              <a:rPr lang="en-US" baseline="30000" dirty="0"/>
              <a:t>th</a:t>
            </a:r>
            <a:r>
              <a:rPr lang="en-US" dirty="0"/>
              <a:t> in the ESRA Intercollegiate Rocket Engineering Competition.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973" y="15893143"/>
            <a:ext cx="5241411" cy="298004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06291" y="5090927"/>
            <a:ext cx="914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Photos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5355" y="5105542"/>
            <a:ext cx="94332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Videos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85871" y="5116256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57289" y="24451333"/>
            <a:ext cx="5677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[Click for Resume] – (Companies get full access. Students don’t. Students must ask permission with permission notification)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5973" y="18939757"/>
            <a:ext cx="12499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more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26615" y="15142717"/>
            <a:ext cx="12499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more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1522" y="10194052"/>
            <a:ext cx="12499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more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20231100"/>
            <a:ext cx="6313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me:  (10 sentences)</a:t>
            </a:r>
          </a:p>
          <a:p>
            <a:endParaRPr lang="en-US" dirty="0"/>
          </a:p>
          <a:p>
            <a:r>
              <a:rPr lang="en-US" dirty="0" err="1"/>
              <a:t>Balsdjfalsdfafj</a:t>
            </a:r>
            <a:endParaRPr lang="en-US" dirty="0"/>
          </a:p>
          <a:p>
            <a:r>
              <a:rPr lang="en-US" dirty="0" err="1"/>
              <a:t>Asdjf;alsdjfasl;jdfa</a:t>
            </a:r>
            <a:endParaRPr lang="en-US" dirty="0"/>
          </a:p>
          <a:p>
            <a:r>
              <a:rPr lang="en-US" dirty="0" err="1"/>
              <a:t>Al;sdjfa;lsjdfal;jsdfa</a:t>
            </a:r>
            <a:endParaRPr lang="en-US" dirty="0"/>
          </a:p>
          <a:p>
            <a:r>
              <a:rPr lang="en-US" dirty="0" err="1"/>
              <a:t>A;lsjdf;lajsdfal;js</a:t>
            </a:r>
            <a:endParaRPr lang="en-US" dirty="0"/>
          </a:p>
          <a:p>
            <a:r>
              <a:rPr lang="en-US" dirty="0" err="1"/>
              <a:t>As;fjasl;jfal;jsd</a:t>
            </a:r>
            <a:endParaRPr lang="en-US" dirty="0"/>
          </a:p>
          <a:p>
            <a:r>
              <a:rPr lang="en-US" dirty="0" err="1"/>
              <a:t>Asldjfal;sjdfals;jfa</a:t>
            </a:r>
            <a:endParaRPr lang="en-US" dirty="0"/>
          </a:p>
          <a:p>
            <a:r>
              <a:rPr lang="en-US" dirty="0" err="1"/>
              <a:t>Al;jsdfa;ljsdfa;ljas</a:t>
            </a:r>
            <a:endParaRPr lang="en-US" dirty="0"/>
          </a:p>
          <a:p>
            <a:r>
              <a:rPr lang="en-US" dirty="0" err="1"/>
              <a:t>Df;a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35698" y="5117800"/>
            <a:ext cx="115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14652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4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40" y="1893630"/>
            <a:ext cx="4381860" cy="4238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7417" y="3216677"/>
            <a:ext cx="3146323" cy="1505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Members</a:t>
            </a:r>
            <a:r>
              <a:rPr lang="en-US" dirty="0"/>
              <a:t>:</a:t>
            </a:r>
          </a:p>
          <a:p>
            <a:r>
              <a:rPr lang="en-US" dirty="0"/>
              <a:t>President: Bob Johnson</a:t>
            </a:r>
          </a:p>
          <a:p>
            <a:r>
              <a:rPr lang="en-US" dirty="0"/>
              <a:t>Vice President- Sarah Sue</a:t>
            </a:r>
          </a:p>
          <a:p>
            <a:r>
              <a:rPr lang="en-US" dirty="0"/>
              <a:t>CSC Involved: Joe </a:t>
            </a:r>
            <a:r>
              <a:rPr lang="en-US" dirty="0" err="1"/>
              <a:t>Muenk</a:t>
            </a:r>
            <a:endParaRPr lang="en-US" dirty="0"/>
          </a:p>
          <a:p>
            <a:r>
              <a:rPr lang="en-US" dirty="0"/>
              <a:t>more...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759" y="659810"/>
            <a:ext cx="110161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ASME: American Society of Mechanical Engineers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417" y="2119986"/>
            <a:ext cx="2206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UNIVERSITY OF MISSOURI COLUMBIA</a:t>
            </a:r>
          </a:p>
        </p:txBody>
      </p:sp>
      <p:sp>
        <p:nvSpPr>
          <p:cNvPr id="9" name="Rectangle 8"/>
          <p:cNvSpPr/>
          <p:nvPr/>
        </p:nvSpPr>
        <p:spPr>
          <a:xfrm>
            <a:off x="8408260" y="1981311"/>
            <a:ext cx="33212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MEETINGS:</a:t>
            </a:r>
          </a:p>
          <a:p>
            <a:endParaRPr lang="en-US" dirty="0"/>
          </a:p>
          <a:p>
            <a:r>
              <a:rPr lang="en-US" dirty="0"/>
              <a:t>BUILD TEAM MEETINGS: MWF 6:00pm</a:t>
            </a:r>
          </a:p>
          <a:p>
            <a:endParaRPr lang="en-US" dirty="0"/>
          </a:p>
          <a:p>
            <a:r>
              <a:rPr lang="en-US" dirty="0"/>
              <a:t>NEXT MONTHLY </a:t>
            </a:r>
            <a:r>
              <a:rPr lang="en-US" dirty="0" err="1"/>
              <a:t>MEETING:June</a:t>
            </a:r>
            <a:r>
              <a:rPr lang="en-US" dirty="0"/>
              <a:t> 2 2017 time = 6:00pm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595" y="7172551"/>
            <a:ext cx="5772150" cy="23717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60955" y="99957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COMPETITIONS:</a:t>
            </a:r>
          </a:p>
          <a:p>
            <a:r>
              <a:rPr lang="en-US" dirty="0"/>
              <a:t>ASME ROBOTICS 2017</a:t>
            </a:r>
          </a:p>
          <a:p>
            <a:r>
              <a:rPr lang="en-US" dirty="0"/>
              <a:t>ASME ROBOTICS 2016</a:t>
            </a:r>
          </a:p>
          <a:p>
            <a:r>
              <a:rPr lang="en-US" dirty="0"/>
              <a:t>ESRA 3D MECHANICS 2015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43171" y="114680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MAJOR: </a:t>
            </a:r>
          </a:p>
          <a:p>
            <a:r>
              <a:rPr lang="en-US" dirty="0"/>
              <a:t>90% MECHANICAL</a:t>
            </a:r>
          </a:p>
          <a:p>
            <a:r>
              <a:rPr lang="en-US" dirty="0"/>
              <a:t>5% ELECTRICAL</a:t>
            </a:r>
          </a:p>
          <a:p>
            <a:r>
              <a:rPr lang="en-US" dirty="0"/>
              <a:t>3% COMPUTER SCIENCE</a:t>
            </a:r>
          </a:p>
          <a:p>
            <a:r>
              <a:rPr lang="en-US" dirty="0"/>
              <a:t>2% BUSINESS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049" y="14704047"/>
            <a:ext cx="55591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[ASME] American Society of Mechanical Engineers </a:t>
            </a:r>
            <a:r>
              <a:rPr lang="en-US" dirty="0"/>
              <a:t>–</a:t>
            </a:r>
          </a:p>
          <a:p>
            <a:r>
              <a:rPr lang="en-US" dirty="0"/>
              <a:t>DATE: 01-25-2017 </a:t>
            </a:r>
          </a:p>
          <a:p>
            <a:endParaRPr lang="en-US" dirty="0"/>
          </a:p>
          <a:p>
            <a:r>
              <a:rPr lang="en-US" dirty="0"/>
              <a:t>We have a robotics team that travels around the world and competes against all different universities. The team is lead by Brandon Torres, a senior mechanical Engineer as well as advisor Dr. </a:t>
            </a:r>
            <a:r>
              <a:rPr lang="en-US" dirty="0" err="1"/>
              <a:t>Solbreken</a:t>
            </a:r>
            <a:r>
              <a:rPr lang="en-US" dirty="0"/>
              <a:t>. Together we learn to overcome real world challenges in a smaller scale through competition. If you are into robotics, challenges, and competition please follow us on CSC and come to our meetings!!!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72" y="14637206"/>
            <a:ext cx="5460578" cy="30602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574858" y="17416224"/>
            <a:ext cx="4110845" cy="55052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740" y="6248838"/>
            <a:ext cx="32480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1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7" y="3010883"/>
            <a:ext cx="3642414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84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585" y="13631920"/>
            <a:ext cx="3833246" cy="33973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15154" y="674470"/>
            <a:ext cx="73616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BOEING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38" y="5583704"/>
            <a:ext cx="3948032" cy="1794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311" y="3029933"/>
            <a:ext cx="6809794" cy="2381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5454" y="7806461"/>
            <a:ext cx="445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ABOUT</a:t>
            </a:r>
            <a:r>
              <a:rPr lang="en-US" dirty="0"/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5153" y="8305601"/>
            <a:ext cx="7437893" cy="43318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3034" y="13305001"/>
            <a:ext cx="445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COMPETITIONS</a:t>
            </a:r>
            <a:r>
              <a:rPr lang="en-US" dirty="0"/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854" y="13766666"/>
            <a:ext cx="309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IDSC THE CHALLENGE: </a:t>
            </a:r>
          </a:p>
          <a:p>
            <a:endParaRPr lang="en-US" dirty="0"/>
          </a:p>
          <a:p>
            <a:r>
              <a:rPr lang="en-US" dirty="0"/>
              <a:t>DATE: MAY 1 2018</a:t>
            </a:r>
          </a:p>
          <a:p>
            <a:r>
              <a:rPr lang="en-US" dirty="0"/>
              <a:t>WHO: ASME MEMBERS</a:t>
            </a:r>
          </a:p>
          <a:p>
            <a:r>
              <a:rPr lang="en-US" dirty="0"/>
              <a:t>WHERE: TBD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585" y="17791134"/>
            <a:ext cx="3305175" cy="6134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8854" y="17662078"/>
            <a:ext cx="309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ROBOT PENTATHLON</a:t>
            </a:r>
          </a:p>
          <a:p>
            <a:endParaRPr lang="en-US" dirty="0"/>
          </a:p>
          <a:p>
            <a:r>
              <a:rPr lang="en-US" dirty="0"/>
              <a:t>DATE: JUNE 11 2018</a:t>
            </a:r>
          </a:p>
          <a:p>
            <a:r>
              <a:rPr lang="en-US" dirty="0"/>
              <a:t>WHO: ASME MEMBERS</a:t>
            </a:r>
          </a:p>
          <a:p>
            <a:r>
              <a:rPr lang="en-US" dirty="0"/>
              <a:t>WHERE: TBD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2207" y="5985684"/>
            <a:ext cx="2457450" cy="495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72760" y="5421647"/>
            <a:ext cx="201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Wanna</a:t>
            </a:r>
            <a:r>
              <a:rPr lang="en-US" dirty="0"/>
              <a:t> be a ASME National member?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2147" y="5579371"/>
            <a:ext cx="32480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0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7" y="3010883"/>
            <a:ext cx="3642414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84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585" y="13631920"/>
            <a:ext cx="3833246" cy="33973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5154" y="674470"/>
            <a:ext cx="73616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ASME: American Society of Mechanical Engineers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38" y="5583704"/>
            <a:ext cx="3948032" cy="1794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311" y="3029933"/>
            <a:ext cx="6809794" cy="2381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5454" y="7806461"/>
            <a:ext cx="445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ABOUT</a:t>
            </a:r>
            <a:r>
              <a:rPr lang="en-US" dirty="0"/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5153" y="8305601"/>
            <a:ext cx="7437893" cy="43318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3034" y="13305001"/>
            <a:ext cx="445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COMPETITIONS</a:t>
            </a:r>
            <a:r>
              <a:rPr lang="en-US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38854" y="13766666"/>
            <a:ext cx="309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IDSC THE CHALLENGE: </a:t>
            </a:r>
          </a:p>
          <a:p>
            <a:endParaRPr lang="en-US" dirty="0"/>
          </a:p>
          <a:p>
            <a:r>
              <a:rPr lang="en-US" dirty="0"/>
              <a:t>DATE: MAY 1 2018</a:t>
            </a:r>
          </a:p>
          <a:p>
            <a:r>
              <a:rPr lang="en-US" dirty="0"/>
              <a:t>WHO: ASME MEMBERS</a:t>
            </a:r>
          </a:p>
          <a:p>
            <a:r>
              <a:rPr lang="en-US" dirty="0"/>
              <a:t>WHERE: TBD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585" y="17791134"/>
            <a:ext cx="3305175" cy="6134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8854" y="17662078"/>
            <a:ext cx="309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ROBOT PENTATHLON</a:t>
            </a:r>
          </a:p>
          <a:p>
            <a:endParaRPr lang="en-US" dirty="0"/>
          </a:p>
          <a:p>
            <a:r>
              <a:rPr lang="en-US" dirty="0"/>
              <a:t>DATE: JUNE 11 2018</a:t>
            </a:r>
          </a:p>
          <a:p>
            <a:r>
              <a:rPr lang="en-US" dirty="0"/>
              <a:t>WHO: ASME MEMBERS</a:t>
            </a:r>
          </a:p>
          <a:p>
            <a:r>
              <a:rPr lang="en-US" dirty="0"/>
              <a:t>WHERE: TBD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2207" y="5985684"/>
            <a:ext cx="2457450" cy="495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72760" y="5421647"/>
            <a:ext cx="2016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Wanna</a:t>
            </a:r>
            <a:r>
              <a:rPr lang="en-US" dirty="0"/>
              <a:t> be a ASME National member?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2147" y="5579371"/>
            <a:ext cx="32480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554</Words>
  <Application>Microsoft Office PowerPoint</Application>
  <PresentationFormat>Custom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Torres</dc:creator>
  <cp:lastModifiedBy>Brandon Torres</cp:lastModifiedBy>
  <cp:revision>23</cp:revision>
  <dcterms:created xsi:type="dcterms:W3CDTF">2017-05-16T01:38:56Z</dcterms:created>
  <dcterms:modified xsi:type="dcterms:W3CDTF">2017-05-17T01:58:38Z</dcterms:modified>
</cp:coreProperties>
</file>