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15544800" cy="20116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8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3292265"/>
            <a:ext cx="13213080" cy="7003627"/>
          </a:xfrm>
        </p:spPr>
        <p:txBody>
          <a:bodyPr anchor="b"/>
          <a:lstStyle>
            <a:lvl1pPr algn="ctr">
              <a:defRPr sz="10200"/>
            </a:lvl1pPr>
          </a:lstStyle>
          <a:p>
            <a:r>
              <a:rPr lang="en-US"/>
              <a:t>Click to edit Master title style</a:t>
            </a:r>
            <a:endParaRPr lang="en-US" dirty="0"/>
          </a:p>
        </p:txBody>
      </p:sp>
      <p:sp>
        <p:nvSpPr>
          <p:cNvPr id="3" name="Subtitle 2"/>
          <p:cNvSpPr>
            <a:spLocks noGrp="1"/>
          </p:cNvSpPr>
          <p:nvPr>
            <p:ph type="subTitle" idx="1"/>
          </p:nvPr>
        </p:nvSpPr>
        <p:spPr>
          <a:xfrm>
            <a:off x="1943100" y="10565978"/>
            <a:ext cx="11658600" cy="4856902"/>
          </a:xfrm>
        </p:spPr>
        <p:txBody>
          <a:bodyPr/>
          <a:lstStyle>
            <a:lvl1pPr marL="0" indent="0" algn="ctr">
              <a:buNone/>
              <a:defRPr sz="4080"/>
            </a:lvl1pPr>
            <a:lvl2pPr marL="777240" indent="0" algn="ctr">
              <a:buNone/>
              <a:defRPr sz="3400"/>
            </a:lvl2pPr>
            <a:lvl3pPr marL="1554480" indent="0" algn="ctr">
              <a:buNone/>
              <a:defRPr sz="3060"/>
            </a:lvl3pPr>
            <a:lvl4pPr marL="2331720" indent="0" algn="ctr">
              <a:buNone/>
              <a:defRPr sz="2720"/>
            </a:lvl4pPr>
            <a:lvl5pPr marL="3108960" indent="0" algn="ctr">
              <a:buNone/>
              <a:defRPr sz="2720"/>
            </a:lvl5pPr>
            <a:lvl6pPr marL="3886200" indent="0" algn="ctr">
              <a:buNone/>
              <a:defRPr sz="2720"/>
            </a:lvl6pPr>
            <a:lvl7pPr marL="4663440" indent="0" algn="ctr">
              <a:buNone/>
              <a:defRPr sz="2720"/>
            </a:lvl7pPr>
            <a:lvl8pPr marL="5440680" indent="0" algn="ctr">
              <a:buNone/>
              <a:defRPr sz="2720"/>
            </a:lvl8pPr>
            <a:lvl9pPr marL="6217920" indent="0" algn="ctr">
              <a:buNone/>
              <a:defRPr sz="2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CD188B-F6A0-4D1C-894E-7CA7BC078E88}"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369467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D188B-F6A0-4D1C-894E-7CA7BC078E88}"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98667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1071033"/>
            <a:ext cx="3351848" cy="170480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8706" y="1071033"/>
            <a:ext cx="9861233" cy="1704805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D188B-F6A0-4D1C-894E-7CA7BC078E88}"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135001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D188B-F6A0-4D1C-894E-7CA7BC078E88}"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171049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10" y="5015236"/>
            <a:ext cx="13407390" cy="8368029"/>
          </a:xfrm>
        </p:spPr>
        <p:txBody>
          <a:bodyPr anchor="b"/>
          <a:lstStyle>
            <a:lvl1pPr>
              <a:defRPr sz="10200"/>
            </a:lvl1pPr>
          </a:lstStyle>
          <a:p>
            <a:r>
              <a:rPr lang="en-US"/>
              <a:t>Click to edit Master title style</a:t>
            </a:r>
            <a:endParaRPr lang="en-US" dirty="0"/>
          </a:p>
        </p:txBody>
      </p:sp>
      <p:sp>
        <p:nvSpPr>
          <p:cNvPr id="3" name="Text Placeholder 2"/>
          <p:cNvSpPr>
            <a:spLocks noGrp="1"/>
          </p:cNvSpPr>
          <p:nvPr>
            <p:ph type="body" idx="1"/>
          </p:nvPr>
        </p:nvSpPr>
        <p:spPr>
          <a:xfrm>
            <a:off x="1060610" y="13462429"/>
            <a:ext cx="13407390" cy="4400549"/>
          </a:xfrm>
        </p:spPr>
        <p:txBody>
          <a:bodyPr/>
          <a:lstStyle>
            <a:lvl1pPr marL="0" indent="0">
              <a:buNone/>
              <a:defRPr sz="4080">
                <a:solidFill>
                  <a:schemeClr val="tx1"/>
                </a:solidFill>
              </a:defRPr>
            </a:lvl1pPr>
            <a:lvl2pPr marL="777240" indent="0">
              <a:buNone/>
              <a:defRPr sz="3400">
                <a:solidFill>
                  <a:schemeClr val="tx1">
                    <a:tint val="75000"/>
                  </a:schemeClr>
                </a:solidFill>
              </a:defRPr>
            </a:lvl2pPr>
            <a:lvl3pPr marL="1554480" indent="0">
              <a:buNone/>
              <a:defRPr sz="3060">
                <a:solidFill>
                  <a:schemeClr val="tx1">
                    <a:tint val="75000"/>
                  </a:schemeClr>
                </a:solidFill>
              </a:defRPr>
            </a:lvl3pPr>
            <a:lvl4pPr marL="2331720" indent="0">
              <a:buNone/>
              <a:defRPr sz="2720">
                <a:solidFill>
                  <a:schemeClr val="tx1">
                    <a:tint val="75000"/>
                  </a:schemeClr>
                </a:solidFill>
              </a:defRPr>
            </a:lvl4pPr>
            <a:lvl5pPr marL="3108960" indent="0">
              <a:buNone/>
              <a:defRPr sz="2720">
                <a:solidFill>
                  <a:schemeClr val="tx1">
                    <a:tint val="75000"/>
                  </a:schemeClr>
                </a:solidFill>
              </a:defRPr>
            </a:lvl5pPr>
            <a:lvl6pPr marL="3886200" indent="0">
              <a:buNone/>
              <a:defRPr sz="2720">
                <a:solidFill>
                  <a:schemeClr val="tx1">
                    <a:tint val="75000"/>
                  </a:schemeClr>
                </a:solidFill>
              </a:defRPr>
            </a:lvl6pPr>
            <a:lvl7pPr marL="4663440" indent="0">
              <a:buNone/>
              <a:defRPr sz="2720">
                <a:solidFill>
                  <a:schemeClr val="tx1">
                    <a:tint val="75000"/>
                  </a:schemeClr>
                </a:solidFill>
              </a:defRPr>
            </a:lvl7pPr>
            <a:lvl8pPr marL="5440680" indent="0">
              <a:buNone/>
              <a:defRPr sz="2720">
                <a:solidFill>
                  <a:schemeClr val="tx1">
                    <a:tint val="75000"/>
                  </a:schemeClr>
                </a:solidFill>
              </a:defRPr>
            </a:lvl8pPr>
            <a:lvl9pPr marL="6217920" indent="0">
              <a:buNone/>
              <a:defRPr sz="2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CD188B-F6A0-4D1C-894E-7CA7BC078E88}"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21219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8705" y="5355167"/>
            <a:ext cx="6606540" cy="12763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69555" y="5355167"/>
            <a:ext cx="6606540" cy="12763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CD188B-F6A0-4D1C-894E-7CA7BC078E88}"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201617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1071038"/>
            <a:ext cx="13407390" cy="38883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0731" y="4931411"/>
            <a:ext cx="6576178" cy="2416809"/>
          </a:xfrm>
        </p:spPr>
        <p:txBody>
          <a:bodyPr anchor="b"/>
          <a:lstStyle>
            <a:lvl1pPr marL="0" indent="0">
              <a:buNone/>
              <a:defRPr sz="4080" b="1"/>
            </a:lvl1pPr>
            <a:lvl2pPr marL="777240" indent="0">
              <a:buNone/>
              <a:defRPr sz="3400" b="1"/>
            </a:lvl2pPr>
            <a:lvl3pPr marL="1554480" indent="0">
              <a:buNone/>
              <a:defRPr sz="3060" b="1"/>
            </a:lvl3pPr>
            <a:lvl4pPr marL="2331720" indent="0">
              <a:buNone/>
              <a:defRPr sz="2720" b="1"/>
            </a:lvl4pPr>
            <a:lvl5pPr marL="3108960" indent="0">
              <a:buNone/>
              <a:defRPr sz="2720" b="1"/>
            </a:lvl5pPr>
            <a:lvl6pPr marL="3886200" indent="0">
              <a:buNone/>
              <a:defRPr sz="2720" b="1"/>
            </a:lvl6pPr>
            <a:lvl7pPr marL="4663440" indent="0">
              <a:buNone/>
              <a:defRPr sz="2720" b="1"/>
            </a:lvl7pPr>
            <a:lvl8pPr marL="5440680" indent="0">
              <a:buNone/>
              <a:defRPr sz="2720" b="1"/>
            </a:lvl8pPr>
            <a:lvl9pPr marL="6217920" indent="0">
              <a:buNone/>
              <a:defRPr sz="2720" b="1"/>
            </a:lvl9pPr>
          </a:lstStyle>
          <a:p>
            <a:pPr lvl="0"/>
            <a:r>
              <a:rPr lang="en-US"/>
              <a:t>Edit Master text styles</a:t>
            </a:r>
          </a:p>
        </p:txBody>
      </p:sp>
      <p:sp>
        <p:nvSpPr>
          <p:cNvPr id="4" name="Content Placeholder 3"/>
          <p:cNvSpPr>
            <a:spLocks noGrp="1"/>
          </p:cNvSpPr>
          <p:nvPr>
            <p:ph sz="half" idx="2"/>
          </p:nvPr>
        </p:nvSpPr>
        <p:spPr>
          <a:xfrm>
            <a:off x="1070731" y="7348220"/>
            <a:ext cx="6576178" cy="10808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69556" y="4931411"/>
            <a:ext cx="6608565" cy="2416809"/>
          </a:xfrm>
        </p:spPr>
        <p:txBody>
          <a:bodyPr anchor="b"/>
          <a:lstStyle>
            <a:lvl1pPr marL="0" indent="0">
              <a:buNone/>
              <a:defRPr sz="4080" b="1"/>
            </a:lvl1pPr>
            <a:lvl2pPr marL="777240" indent="0">
              <a:buNone/>
              <a:defRPr sz="3400" b="1"/>
            </a:lvl2pPr>
            <a:lvl3pPr marL="1554480" indent="0">
              <a:buNone/>
              <a:defRPr sz="3060" b="1"/>
            </a:lvl3pPr>
            <a:lvl4pPr marL="2331720" indent="0">
              <a:buNone/>
              <a:defRPr sz="2720" b="1"/>
            </a:lvl4pPr>
            <a:lvl5pPr marL="3108960" indent="0">
              <a:buNone/>
              <a:defRPr sz="2720" b="1"/>
            </a:lvl5pPr>
            <a:lvl6pPr marL="3886200" indent="0">
              <a:buNone/>
              <a:defRPr sz="2720" b="1"/>
            </a:lvl6pPr>
            <a:lvl7pPr marL="4663440" indent="0">
              <a:buNone/>
              <a:defRPr sz="2720" b="1"/>
            </a:lvl7pPr>
            <a:lvl8pPr marL="5440680" indent="0">
              <a:buNone/>
              <a:defRPr sz="2720" b="1"/>
            </a:lvl8pPr>
            <a:lvl9pPr marL="6217920" indent="0">
              <a:buNone/>
              <a:defRPr sz="2720" b="1"/>
            </a:lvl9pPr>
          </a:lstStyle>
          <a:p>
            <a:pPr lvl="0"/>
            <a:r>
              <a:rPr lang="en-US"/>
              <a:t>Edit Master text styles</a:t>
            </a:r>
          </a:p>
        </p:txBody>
      </p:sp>
      <p:sp>
        <p:nvSpPr>
          <p:cNvPr id="6" name="Content Placeholder 5"/>
          <p:cNvSpPr>
            <a:spLocks noGrp="1"/>
          </p:cNvSpPr>
          <p:nvPr>
            <p:ph sz="quarter" idx="4"/>
          </p:nvPr>
        </p:nvSpPr>
        <p:spPr>
          <a:xfrm>
            <a:off x="7869556" y="7348220"/>
            <a:ext cx="6608565" cy="10808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D188B-F6A0-4D1C-894E-7CA7BC078E88}"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220383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D188B-F6A0-4D1C-894E-7CA7BC078E88}"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56449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D188B-F6A0-4D1C-894E-7CA7BC078E88}"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3439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1341120"/>
            <a:ext cx="5013603" cy="4693920"/>
          </a:xfrm>
        </p:spPr>
        <p:txBody>
          <a:bodyPr anchor="b"/>
          <a:lstStyle>
            <a:lvl1pPr>
              <a:defRPr sz="5440"/>
            </a:lvl1pPr>
          </a:lstStyle>
          <a:p>
            <a:r>
              <a:rPr lang="en-US"/>
              <a:t>Click to edit Master title style</a:t>
            </a:r>
            <a:endParaRPr lang="en-US" dirty="0"/>
          </a:p>
        </p:txBody>
      </p:sp>
      <p:sp>
        <p:nvSpPr>
          <p:cNvPr id="3" name="Content Placeholder 2"/>
          <p:cNvSpPr>
            <a:spLocks noGrp="1"/>
          </p:cNvSpPr>
          <p:nvPr>
            <p:ph idx="1"/>
          </p:nvPr>
        </p:nvSpPr>
        <p:spPr>
          <a:xfrm>
            <a:off x="6608565" y="2896451"/>
            <a:ext cx="7869555" cy="14295967"/>
          </a:xfrm>
        </p:spPr>
        <p:txBody>
          <a:bodyPr/>
          <a:lstStyle>
            <a:lvl1pPr>
              <a:defRPr sz="5440"/>
            </a:lvl1pPr>
            <a:lvl2pPr>
              <a:defRPr sz="4760"/>
            </a:lvl2pPr>
            <a:lvl3pPr>
              <a:defRPr sz="4080"/>
            </a:lvl3pPr>
            <a:lvl4pPr>
              <a:defRPr sz="3400"/>
            </a:lvl4pPr>
            <a:lvl5pPr>
              <a:defRPr sz="3400"/>
            </a:lvl5pPr>
            <a:lvl6pPr>
              <a:defRPr sz="3400"/>
            </a:lvl6pPr>
            <a:lvl7pPr>
              <a:defRPr sz="3400"/>
            </a:lvl7pPr>
            <a:lvl8pPr>
              <a:defRPr sz="3400"/>
            </a:lvl8pPr>
            <a:lvl9pPr>
              <a:defRPr sz="3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0730" y="6035040"/>
            <a:ext cx="5013603" cy="11180658"/>
          </a:xfrm>
        </p:spPr>
        <p:txBody>
          <a:bodyPr/>
          <a:lstStyle>
            <a:lvl1pPr marL="0" indent="0">
              <a:buNone/>
              <a:defRPr sz="2720"/>
            </a:lvl1pPr>
            <a:lvl2pPr marL="777240" indent="0">
              <a:buNone/>
              <a:defRPr sz="2380"/>
            </a:lvl2pPr>
            <a:lvl3pPr marL="1554480" indent="0">
              <a:buNone/>
              <a:defRPr sz="2040"/>
            </a:lvl3pPr>
            <a:lvl4pPr marL="2331720" indent="0">
              <a:buNone/>
              <a:defRPr sz="1700"/>
            </a:lvl4pPr>
            <a:lvl5pPr marL="3108960" indent="0">
              <a:buNone/>
              <a:defRPr sz="1700"/>
            </a:lvl5pPr>
            <a:lvl6pPr marL="3886200" indent="0">
              <a:buNone/>
              <a:defRPr sz="1700"/>
            </a:lvl6pPr>
            <a:lvl7pPr marL="4663440" indent="0">
              <a:buNone/>
              <a:defRPr sz="1700"/>
            </a:lvl7pPr>
            <a:lvl8pPr marL="5440680" indent="0">
              <a:buNone/>
              <a:defRPr sz="1700"/>
            </a:lvl8pPr>
            <a:lvl9pPr marL="6217920" indent="0">
              <a:buNone/>
              <a:defRPr sz="1700"/>
            </a:lvl9pPr>
          </a:lstStyle>
          <a:p>
            <a:pPr lvl="0"/>
            <a:r>
              <a:rPr lang="en-US"/>
              <a:t>Edit Master text styles</a:t>
            </a:r>
          </a:p>
        </p:txBody>
      </p:sp>
      <p:sp>
        <p:nvSpPr>
          <p:cNvPr id="5" name="Date Placeholder 4"/>
          <p:cNvSpPr>
            <a:spLocks noGrp="1"/>
          </p:cNvSpPr>
          <p:nvPr>
            <p:ph type="dt" sz="half" idx="10"/>
          </p:nvPr>
        </p:nvSpPr>
        <p:spPr/>
        <p:txBody>
          <a:bodyPr/>
          <a:lstStyle/>
          <a:p>
            <a:fld id="{03CD188B-F6A0-4D1C-894E-7CA7BC078E88}"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210378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1341120"/>
            <a:ext cx="5013603" cy="4693920"/>
          </a:xfrm>
        </p:spPr>
        <p:txBody>
          <a:bodyPr anchor="b"/>
          <a:lstStyle>
            <a:lvl1pPr>
              <a:defRPr sz="5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8565" y="2896451"/>
            <a:ext cx="7869555" cy="14295967"/>
          </a:xfrm>
        </p:spPr>
        <p:txBody>
          <a:bodyPr anchor="t"/>
          <a:lstStyle>
            <a:lvl1pPr marL="0" indent="0">
              <a:buNone/>
              <a:defRPr sz="5440"/>
            </a:lvl1pPr>
            <a:lvl2pPr marL="777240" indent="0">
              <a:buNone/>
              <a:defRPr sz="4760"/>
            </a:lvl2pPr>
            <a:lvl3pPr marL="1554480" indent="0">
              <a:buNone/>
              <a:defRPr sz="4080"/>
            </a:lvl3pPr>
            <a:lvl4pPr marL="2331720" indent="0">
              <a:buNone/>
              <a:defRPr sz="3400"/>
            </a:lvl4pPr>
            <a:lvl5pPr marL="3108960" indent="0">
              <a:buNone/>
              <a:defRPr sz="3400"/>
            </a:lvl5pPr>
            <a:lvl6pPr marL="3886200" indent="0">
              <a:buNone/>
              <a:defRPr sz="3400"/>
            </a:lvl6pPr>
            <a:lvl7pPr marL="4663440" indent="0">
              <a:buNone/>
              <a:defRPr sz="3400"/>
            </a:lvl7pPr>
            <a:lvl8pPr marL="5440680" indent="0">
              <a:buNone/>
              <a:defRPr sz="3400"/>
            </a:lvl8pPr>
            <a:lvl9pPr marL="6217920" indent="0">
              <a:buNone/>
              <a:defRPr sz="3400"/>
            </a:lvl9pPr>
          </a:lstStyle>
          <a:p>
            <a:r>
              <a:rPr lang="en-US"/>
              <a:t>Click icon to add picture</a:t>
            </a:r>
            <a:endParaRPr lang="en-US" dirty="0"/>
          </a:p>
        </p:txBody>
      </p:sp>
      <p:sp>
        <p:nvSpPr>
          <p:cNvPr id="4" name="Text Placeholder 3"/>
          <p:cNvSpPr>
            <a:spLocks noGrp="1"/>
          </p:cNvSpPr>
          <p:nvPr>
            <p:ph type="body" sz="half" idx="2"/>
          </p:nvPr>
        </p:nvSpPr>
        <p:spPr>
          <a:xfrm>
            <a:off x="1070730" y="6035040"/>
            <a:ext cx="5013603" cy="11180658"/>
          </a:xfrm>
        </p:spPr>
        <p:txBody>
          <a:bodyPr/>
          <a:lstStyle>
            <a:lvl1pPr marL="0" indent="0">
              <a:buNone/>
              <a:defRPr sz="2720"/>
            </a:lvl1pPr>
            <a:lvl2pPr marL="777240" indent="0">
              <a:buNone/>
              <a:defRPr sz="2380"/>
            </a:lvl2pPr>
            <a:lvl3pPr marL="1554480" indent="0">
              <a:buNone/>
              <a:defRPr sz="2040"/>
            </a:lvl3pPr>
            <a:lvl4pPr marL="2331720" indent="0">
              <a:buNone/>
              <a:defRPr sz="1700"/>
            </a:lvl4pPr>
            <a:lvl5pPr marL="3108960" indent="0">
              <a:buNone/>
              <a:defRPr sz="1700"/>
            </a:lvl5pPr>
            <a:lvl6pPr marL="3886200" indent="0">
              <a:buNone/>
              <a:defRPr sz="1700"/>
            </a:lvl6pPr>
            <a:lvl7pPr marL="4663440" indent="0">
              <a:buNone/>
              <a:defRPr sz="1700"/>
            </a:lvl7pPr>
            <a:lvl8pPr marL="5440680" indent="0">
              <a:buNone/>
              <a:defRPr sz="1700"/>
            </a:lvl8pPr>
            <a:lvl9pPr marL="6217920" indent="0">
              <a:buNone/>
              <a:defRPr sz="1700"/>
            </a:lvl9pPr>
          </a:lstStyle>
          <a:p>
            <a:pPr lvl="0"/>
            <a:r>
              <a:rPr lang="en-US"/>
              <a:t>Edit Master text styles</a:t>
            </a:r>
          </a:p>
        </p:txBody>
      </p:sp>
      <p:sp>
        <p:nvSpPr>
          <p:cNvPr id="5" name="Date Placeholder 4"/>
          <p:cNvSpPr>
            <a:spLocks noGrp="1"/>
          </p:cNvSpPr>
          <p:nvPr>
            <p:ph type="dt" sz="half" idx="10"/>
          </p:nvPr>
        </p:nvSpPr>
        <p:spPr/>
        <p:txBody>
          <a:bodyPr/>
          <a:lstStyle/>
          <a:p>
            <a:fld id="{03CD188B-F6A0-4D1C-894E-7CA7BC078E88}"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B70B5-71E0-4417-832A-6FA00D61D881}" type="slidenum">
              <a:rPr lang="en-US" smtClean="0"/>
              <a:t>‹#›</a:t>
            </a:fld>
            <a:endParaRPr lang="en-US"/>
          </a:p>
        </p:txBody>
      </p:sp>
    </p:spTree>
    <p:extLst>
      <p:ext uri="{BB962C8B-B14F-4D97-AF65-F5344CB8AC3E}">
        <p14:creationId xmlns:p14="http://schemas.microsoft.com/office/powerpoint/2010/main" val="33567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1071038"/>
            <a:ext cx="13407390" cy="3888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8705" y="5355167"/>
            <a:ext cx="13407390" cy="127639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8705" y="18645298"/>
            <a:ext cx="3497580" cy="1071033"/>
          </a:xfrm>
          <a:prstGeom prst="rect">
            <a:avLst/>
          </a:prstGeom>
        </p:spPr>
        <p:txBody>
          <a:bodyPr vert="horz" lIns="91440" tIns="45720" rIns="91440" bIns="45720" rtlCol="0" anchor="ctr"/>
          <a:lstStyle>
            <a:lvl1pPr algn="l">
              <a:defRPr sz="2040">
                <a:solidFill>
                  <a:schemeClr val="tx1">
                    <a:tint val="75000"/>
                  </a:schemeClr>
                </a:solidFill>
              </a:defRPr>
            </a:lvl1pPr>
          </a:lstStyle>
          <a:p>
            <a:fld id="{03CD188B-F6A0-4D1C-894E-7CA7BC078E88}" type="datetimeFigureOut">
              <a:rPr lang="en-US" smtClean="0"/>
              <a:t>9/25/2017</a:t>
            </a:fld>
            <a:endParaRPr lang="en-US"/>
          </a:p>
        </p:txBody>
      </p:sp>
      <p:sp>
        <p:nvSpPr>
          <p:cNvPr id="5" name="Footer Placeholder 4"/>
          <p:cNvSpPr>
            <a:spLocks noGrp="1"/>
          </p:cNvSpPr>
          <p:nvPr>
            <p:ph type="ftr" sz="quarter" idx="3"/>
          </p:nvPr>
        </p:nvSpPr>
        <p:spPr>
          <a:xfrm>
            <a:off x="5149215" y="18645298"/>
            <a:ext cx="5246370" cy="1071033"/>
          </a:xfrm>
          <a:prstGeom prst="rect">
            <a:avLst/>
          </a:prstGeom>
        </p:spPr>
        <p:txBody>
          <a:bodyPr vert="horz" lIns="91440" tIns="45720" rIns="91440" bIns="45720" rtlCol="0" anchor="ctr"/>
          <a:lstStyle>
            <a:lvl1pPr algn="ctr">
              <a:defRPr sz="2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978515" y="18645298"/>
            <a:ext cx="3497580" cy="1071033"/>
          </a:xfrm>
          <a:prstGeom prst="rect">
            <a:avLst/>
          </a:prstGeom>
        </p:spPr>
        <p:txBody>
          <a:bodyPr vert="horz" lIns="91440" tIns="45720" rIns="91440" bIns="45720" rtlCol="0" anchor="ctr"/>
          <a:lstStyle>
            <a:lvl1pPr algn="r">
              <a:defRPr sz="2040">
                <a:solidFill>
                  <a:schemeClr val="tx1">
                    <a:tint val="75000"/>
                  </a:schemeClr>
                </a:solidFill>
              </a:defRPr>
            </a:lvl1pPr>
          </a:lstStyle>
          <a:p>
            <a:fld id="{934B70B5-71E0-4417-832A-6FA00D61D881}" type="slidenum">
              <a:rPr lang="en-US" smtClean="0"/>
              <a:t>‹#›</a:t>
            </a:fld>
            <a:endParaRPr lang="en-US"/>
          </a:p>
        </p:txBody>
      </p:sp>
    </p:spTree>
    <p:extLst>
      <p:ext uri="{BB962C8B-B14F-4D97-AF65-F5344CB8AC3E}">
        <p14:creationId xmlns:p14="http://schemas.microsoft.com/office/powerpoint/2010/main" val="26485853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3057F6-5A71-4BFC-8B4C-BAC2ECC742E8}"/>
              </a:ext>
            </a:extLst>
          </p:cNvPr>
          <p:cNvPicPr>
            <a:picLocks noChangeAspect="1"/>
          </p:cNvPicPr>
          <p:nvPr/>
        </p:nvPicPr>
        <p:blipFill>
          <a:blip r:embed="rId2"/>
          <a:stretch>
            <a:fillRect/>
          </a:stretch>
        </p:blipFill>
        <p:spPr>
          <a:xfrm>
            <a:off x="0" y="0"/>
            <a:ext cx="15544800" cy="516458"/>
          </a:xfrm>
          <a:prstGeom prst="rect">
            <a:avLst/>
          </a:prstGeom>
        </p:spPr>
      </p:pic>
      <p:sp>
        <p:nvSpPr>
          <p:cNvPr id="6" name="Rectangle 5">
            <a:extLst>
              <a:ext uri="{FF2B5EF4-FFF2-40B4-BE49-F238E27FC236}">
                <a16:creationId xmlns:a16="http://schemas.microsoft.com/office/drawing/2014/main" id="{38C05A83-EFD8-48FB-BA02-010DDEB5711F}"/>
              </a:ext>
            </a:extLst>
          </p:cNvPr>
          <p:cNvSpPr/>
          <p:nvPr/>
        </p:nvSpPr>
        <p:spPr>
          <a:xfrm>
            <a:off x="1967562" y="516458"/>
            <a:ext cx="10004732" cy="19600342"/>
          </a:xfrm>
          <a:prstGeom prst="rect">
            <a:avLst/>
          </a:prstGeom>
        </p:spPr>
        <p:style>
          <a:lnRef idx="1">
            <a:schemeClr val="accent1"/>
          </a:lnRef>
          <a:fillRef idx="1001">
            <a:schemeClr val="dk2"/>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spc="50" dirty="0">
              <a:ln w="9525" cmpd="sng">
                <a:solidFill>
                  <a:schemeClr val="accent1"/>
                </a:solidFill>
                <a:prstDash val="solid"/>
              </a:ln>
              <a:solidFill>
                <a:srgbClr val="70AD47">
                  <a:tint val="1000"/>
                </a:srgbClr>
              </a:solidFill>
              <a:effectLst>
                <a:glow rad="228600">
                  <a:schemeClr val="accent1">
                    <a:satMod val="175000"/>
                    <a:alpha val="40000"/>
                  </a:schemeClr>
                </a:glow>
              </a:effectLst>
              <a:highlight>
                <a:srgbClr val="C0C0C0"/>
              </a:highlight>
            </a:endParaRPr>
          </a:p>
        </p:txBody>
      </p:sp>
      <p:sp>
        <p:nvSpPr>
          <p:cNvPr id="7" name="Rectangle 6">
            <a:extLst>
              <a:ext uri="{FF2B5EF4-FFF2-40B4-BE49-F238E27FC236}">
                <a16:creationId xmlns:a16="http://schemas.microsoft.com/office/drawing/2014/main" id="{04F02EC2-EB94-4BA3-85E9-B1E23DC605A9}"/>
              </a:ext>
            </a:extLst>
          </p:cNvPr>
          <p:cNvSpPr/>
          <p:nvPr/>
        </p:nvSpPr>
        <p:spPr>
          <a:xfrm>
            <a:off x="11263" y="516458"/>
            <a:ext cx="1956299" cy="96510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b="1">
              <a:ln/>
              <a:solidFill>
                <a:schemeClr val="accent3"/>
              </a:solidFill>
            </a:endParaRPr>
          </a:p>
        </p:txBody>
      </p:sp>
      <p:sp>
        <p:nvSpPr>
          <p:cNvPr id="8" name="Rectangle 7">
            <a:extLst>
              <a:ext uri="{FF2B5EF4-FFF2-40B4-BE49-F238E27FC236}">
                <a16:creationId xmlns:a16="http://schemas.microsoft.com/office/drawing/2014/main" id="{FBA5B1ED-1697-44C4-9674-C89529B789D2}"/>
              </a:ext>
            </a:extLst>
          </p:cNvPr>
          <p:cNvSpPr/>
          <p:nvPr/>
        </p:nvSpPr>
        <p:spPr>
          <a:xfrm>
            <a:off x="11972294" y="516458"/>
            <a:ext cx="3572506" cy="205312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b="1">
              <a:ln/>
              <a:solidFill>
                <a:schemeClr val="accent3"/>
              </a:solidFill>
            </a:endParaRPr>
          </a:p>
        </p:txBody>
      </p:sp>
      <p:sp>
        <p:nvSpPr>
          <p:cNvPr id="10" name="Rectangle 9">
            <a:extLst>
              <a:ext uri="{FF2B5EF4-FFF2-40B4-BE49-F238E27FC236}">
                <a16:creationId xmlns:a16="http://schemas.microsoft.com/office/drawing/2014/main" id="{9460E8A6-6A5B-4AB8-9BFC-5C6AD7493B2F}"/>
              </a:ext>
            </a:extLst>
          </p:cNvPr>
          <p:cNvSpPr/>
          <p:nvPr/>
        </p:nvSpPr>
        <p:spPr>
          <a:xfrm>
            <a:off x="5366639" y="1154162"/>
            <a:ext cx="2372167" cy="26941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9EBFBCD-D724-4AB7-B2BA-0DA18BB213D2}"/>
              </a:ext>
            </a:extLst>
          </p:cNvPr>
          <p:cNvPicPr>
            <a:picLocks noChangeAspect="1"/>
          </p:cNvPicPr>
          <p:nvPr/>
        </p:nvPicPr>
        <p:blipFill>
          <a:blip r:embed="rId3"/>
          <a:stretch>
            <a:fillRect/>
          </a:stretch>
        </p:blipFill>
        <p:spPr>
          <a:xfrm>
            <a:off x="5492943" y="1265407"/>
            <a:ext cx="2119554" cy="2490617"/>
          </a:xfrm>
          <a:prstGeom prst="rect">
            <a:avLst/>
          </a:prstGeom>
        </p:spPr>
      </p:pic>
      <p:sp>
        <p:nvSpPr>
          <p:cNvPr id="11" name="Rectangle: Rounded Corners 10">
            <a:extLst>
              <a:ext uri="{FF2B5EF4-FFF2-40B4-BE49-F238E27FC236}">
                <a16:creationId xmlns:a16="http://schemas.microsoft.com/office/drawing/2014/main" id="{878A8A4E-0ED9-48D6-B0F7-9784E25DA43C}"/>
              </a:ext>
            </a:extLst>
          </p:cNvPr>
          <p:cNvSpPr/>
          <p:nvPr/>
        </p:nvSpPr>
        <p:spPr>
          <a:xfrm>
            <a:off x="8037606" y="3925338"/>
            <a:ext cx="716280" cy="396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E5FA123-7E7B-4BE5-BAD3-540C93BB5347}"/>
              </a:ext>
            </a:extLst>
          </p:cNvPr>
          <p:cNvSpPr/>
          <p:nvPr/>
        </p:nvSpPr>
        <p:spPr>
          <a:xfrm>
            <a:off x="4509431" y="3916943"/>
            <a:ext cx="817687" cy="396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27D24BB-B2EB-4315-95E8-1D5176100021}"/>
              </a:ext>
            </a:extLst>
          </p:cNvPr>
          <p:cNvSpPr/>
          <p:nvPr/>
        </p:nvSpPr>
        <p:spPr>
          <a:xfrm>
            <a:off x="6293255" y="3916943"/>
            <a:ext cx="887262" cy="396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C027D70-0312-44E8-A6C9-4CB0762D5401}"/>
              </a:ext>
            </a:extLst>
          </p:cNvPr>
          <p:cNvSpPr/>
          <p:nvPr/>
        </p:nvSpPr>
        <p:spPr>
          <a:xfrm>
            <a:off x="7250921" y="3925338"/>
            <a:ext cx="716280" cy="396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546D321-BA90-486D-8DE9-5E21BC7346C5}"/>
              </a:ext>
            </a:extLst>
          </p:cNvPr>
          <p:cNvSpPr/>
          <p:nvPr/>
        </p:nvSpPr>
        <p:spPr>
          <a:xfrm>
            <a:off x="5411149" y="3916943"/>
            <a:ext cx="798075" cy="396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92EAD71-B230-418C-8595-0B59A842AE9E}"/>
              </a:ext>
            </a:extLst>
          </p:cNvPr>
          <p:cNvSpPr/>
          <p:nvPr/>
        </p:nvSpPr>
        <p:spPr>
          <a:xfrm>
            <a:off x="4369802" y="606263"/>
            <a:ext cx="4431021" cy="584775"/>
          </a:xfrm>
          <a:prstGeom prst="rect">
            <a:avLst/>
          </a:prstGeom>
          <a:noFill/>
          <a:ln>
            <a:noFill/>
          </a:ln>
        </p:spPr>
        <p:txBody>
          <a:bodyPr wrap="none" lIns="91440" tIns="45720" rIns="91440" bIns="45720">
            <a:spAutoFit/>
          </a:bodyPr>
          <a:lstStyle/>
          <a:p>
            <a:pPr algn="ctr"/>
            <a:r>
              <a:rPr lang="en-US" sz="3200" b="1" dirty="0">
                <a:ln w="9525">
                  <a:solidFill>
                    <a:schemeClr val="bg1"/>
                  </a:solidFill>
                  <a:prstDash val="solid"/>
                </a:ln>
                <a:solidFill>
                  <a:schemeClr val="accent5"/>
                </a:solidFill>
                <a:latin typeface="Castellar" panose="020A0402060406010301" pitchFamily="18" charset="0"/>
              </a:rPr>
              <a:t>Brandon</a:t>
            </a: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stellar" panose="020A0402060406010301" pitchFamily="18" charset="0"/>
              </a:rPr>
              <a:t> </a:t>
            </a:r>
            <a:r>
              <a:rPr lang="en-US" sz="3200" b="1" dirty="0">
                <a:ln w="9525">
                  <a:solidFill>
                    <a:schemeClr val="bg1"/>
                  </a:solidFill>
                  <a:prstDash val="solid"/>
                </a:ln>
                <a:solidFill>
                  <a:schemeClr val="accent5"/>
                </a:solidFill>
                <a:latin typeface="Castellar" panose="020A0402060406010301" pitchFamily="18" charset="0"/>
              </a:rPr>
              <a:t>Torres</a:t>
            </a:r>
          </a:p>
        </p:txBody>
      </p:sp>
      <p:sp>
        <p:nvSpPr>
          <p:cNvPr id="18" name="TextBox 17">
            <a:extLst>
              <a:ext uri="{FF2B5EF4-FFF2-40B4-BE49-F238E27FC236}">
                <a16:creationId xmlns:a16="http://schemas.microsoft.com/office/drawing/2014/main" id="{AAE66042-7DBF-46E4-9248-E86286B79DF0}"/>
              </a:ext>
            </a:extLst>
          </p:cNvPr>
          <p:cNvSpPr txBox="1"/>
          <p:nvPr/>
        </p:nvSpPr>
        <p:spPr>
          <a:xfrm>
            <a:off x="6233819" y="3935499"/>
            <a:ext cx="1017105" cy="369332"/>
          </a:xfrm>
          <a:prstGeom prst="rect">
            <a:avLst/>
          </a:prstGeom>
          <a:noFill/>
        </p:spPr>
        <p:txBody>
          <a:bodyPr wrap="square" rtlCol="0">
            <a:spAutoFit/>
          </a:bodyPr>
          <a:lstStyle/>
          <a:p>
            <a:r>
              <a:rPr lang="en-US" dirty="0">
                <a:solidFill>
                  <a:schemeClr val="bg1"/>
                </a:solidFill>
              </a:rPr>
              <a:t>Message</a:t>
            </a:r>
          </a:p>
        </p:txBody>
      </p:sp>
      <p:sp>
        <p:nvSpPr>
          <p:cNvPr id="19" name="TextBox 18">
            <a:extLst>
              <a:ext uri="{FF2B5EF4-FFF2-40B4-BE49-F238E27FC236}">
                <a16:creationId xmlns:a16="http://schemas.microsoft.com/office/drawing/2014/main" id="{94A7C72E-939B-4C68-BCD3-E57425AEF4EE}"/>
              </a:ext>
            </a:extLst>
          </p:cNvPr>
          <p:cNvSpPr txBox="1"/>
          <p:nvPr/>
        </p:nvSpPr>
        <p:spPr>
          <a:xfrm>
            <a:off x="7259272" y="3938792"/>
            <a:ext cx="746793" cy="369332"/>
          </a:xfrm>
          <a:prstGeom prst="rect">
            <a:avLst/>
          </a:prstGeom>
          <a:noFill/>
        </p:spPr>
        <p:txBody>
          <a:bodyPr wrap="square" rtlCol="0">
            <a:spAutoFit/>
          </a:bodyPr>
          <a:lstStyle/>
          <a:p>
            <a:r>
              <a:rPr lang="en-US" dirty="0">
                <a:solidFill>
                  <a:schemeClr val="bg1"/>
                </a:solidFill>
              </a:rPr>
              <a:t>Email</a:t>
            </a:r>
          </a:p>
        </p:txBody>
      </p:sp>
      <p:sp>
        <p:nvSpPr>
          <p:cNvPr id="20" name="TextBox 19">
            <a:extLst>
              <a:ext uri="{FF2B5EF4-FFF2-40B4-BE49-F238E27FC236}">
                <a16:creationId xmlns:a16="http://schemas.microsoft.com/office/drawing/2014/main" id="{DBC63F1C-5B09-43B6-A389-335B93F0A560}"/>
              </a:ext>
            </a:extLst>
          </p:cNvPr>
          <p:cNvSpPr txBox="1"/>
          <p:nvPr/>
        </p:nvSpPr>
        <p:spPr>
          <a:xfrm>
            <a:off x="5411150" y="3938792"/>
            <a:ext cx="873759" cy="369332"/>
          </a:xfrm>
          <a:prstGeom prst="rect">
            <a:avLst/>
          </a:prstGeom>
          <a:noFill/>
        </p:spPr>
        <p:txBody>
          <a:bodyPr wrap="square" rtlCol="0">
            <a:spAutoFit/>
          </a:bodyPr>
          <a:lstStyle/>
          <a:p>
            <a:r>
              <a:rPr lang="en-US" dirty="0">
                <a:solidFill>
                  <a:schemeClr val="bg1"/>
                </a:solidFill>
              </a:rPr>
              <a:t>Videos</a:t>
            </a:r>
          </a:p>
        </p:txBody>
      </p:sp>
      <p:sp>
        <p:nvSpPr>
          <p:cNvPr id="21" name="TextBox 20">
            <a:extLst>
              <a:ext uri="{FF2B5EF4-FFF2-40B4-BE49-F238E27FC236}">
                <a16:creationId xmlns:a16="http://schemas.microsoft.com/office/drawing/2014/main" id="{6F018CF0-1D1A-4033-92F0-D4060FE9B7BE}"/>
              </a:ext>
            </a:extLst>
          </p:cNvPr>
          <p:cNvSpPr txBox="1"/>
          <p:nvPr/>
        </p:nvSpPr>
        <p:spPr>
          <a:xfrm>
            <a:off x="8101761" y="3938792"/>
            <a:ext cx="587968" cy="369332"/>
          </a:xfrm>
          <a:prstGeom prst="rect">
            <a:avLst/>
          </a:prstGeom>
          <a:noFill/>
        </p:spPr>
        <p:txBody>
          <a:bodyPr wrap="square" rtlCol="0">
            <a:spAutoFit/>
          </a:bodyPr>
          <a:lstStyle/>
          <a:p>
            <a:r>
              <a:rPr lang="en-US" dirty="0">
                <a:solidFill>
                  <a:schemeClr val="bg1"/>
                </a:solidFill>
              </a:rPr>
              <a:t>Call</a:t>
            </a:r>
          </a:p>
        </p:txBody>
      </p:sp>
      <p:sp>
        <p:nvSpPr>
          <p:cNvPr id="22" name="TextBox 21">
            <a:extLst>
              <a:ext uri="{FF2B5EF4-FFF2-40B4-BE49-F238E27FC236}">
                <a16:creationId xmlns:a16="http://schemas.microsoft.com/office/drawing/2014/main" id="{3ECB6F00-D790-4661-AF29-72CD907DF4CB}"/>
              </a:ext>
            </a:extLst>
          </p:cNvPr>
          <p:cNvSpPr txBox="1"/>
          <p:nvPr/>
        </p:nvSpPr>
        <p:spPr>
          <a:xfrm>
            <a:off x="4481394" y="3930397"/>
            <a:ext cx="873759" cy="369332"/>
          </a:xfrm>
          <a:prstGeom prst="rect">
            <a:avLst/>
          </a:prstGeom>
          <a:noFill/>
        </p:spPr>
        <p:txBody>
          <a:bodyPr wrap="square" rtlCol="0">
            <a:spAutoFit/>
          </a:bodyPr>
          <a:lstStyle/>
          <a:p>
            <a:r>
              <a:rPr lang="en-US" dirty="0">
                <a:solidFill>
                  <a:schemeClr val="bg1"/>
                </a:solidFill>
              </a:rPr>
              <a:t>Photos</a:t>
            </a:r>
          </a:p>
        </p:txBody>
      </p:sp>
      <p:sp>
        <p:nvSpPr>
          <p:cNvPr id="23" name="TextBox 22">
            <a:extLst>
              <a:ext uri="{FF2B5EF4-FFF2-40B4-BE49-F238E27FC236}">
                <a16:creationId xmlns:a16="http://schemas.microsoft.com/office/drawing/2014/main" id="{83C8EF0F-60A2-49F3-B2EF-697C55B752FC}"/>
              </a:ext>
            </a:extLst>
          </p:cNvPr>
          <p:cNvSpPr txBox="1"/>
          <p:nvPr/>
        </p:nvSpPr>
        <p:spPr>
          <a:xfrm>
            <a:off x="3424985" y="4416842"/>
            <a:ext cx="6325565" cy="1077218"/>
          </a:xfrm>
          <a:prstGeom prst="rect">
            <a:avLst/>
          </a:prstGeom>
          <a:noFill/>
        </p:spPr>
        <p:txBody>
          <a:bodyPr wrap="square" rtlCol="0">
            <a:spAutoFit/>
          </a:bodyPr>
          <a:lstStyle/>
          <a:p>
            <a:pPr algn="ctr"/>
            <a:r>
              <a:rPr lang="en-US" sz="3200" dirty="0">
                <a:ln>
                  <a:solidFill>
                    <a:schemeClr val="bg2"/>
                  </a:solidFill>
                </a:ln>
                <a:solidFill>
                  <a:schemeClr val="bg1"/>
                </a:solidFill>
                <a:latin typeface="Bookman Old Style" panose="02050604050505020204" pitchFamily="18" charset="0"/>
              </a:rPr>
              <a:t>University of Missouri Columbia</a:t>
            </a:r>
          </a:p>
        </p:txBody>
      </p:sp>
      <p:sp>
        <p:nvSpPr>
          <p:cNvPr id="25" name="TextBox 24">
            <a:extLst>
              <a:ext uri="{FF2B5EF4-FFF2-40B4-BE49-F238E27FC236}">
                <a16:creationId xmlns:a16="http://schemas.microsoft.com/office/drawing/2014/main" id="{F40A16F1-E193-47F1-811C-1D7ADFD4C42B}"/>
              </a:ext>
            </a:extLst>
          </p:cNvPr>
          <p:cNvSpPr txBox="1"/>
          <p:nvPr/>
        </p:nvSpPr>
        <p:spPr>
          <a:xfrm>
            <a:off x="3346857" y="5375240"/>
            <a:ext cx="6481823" cy="461665"/>
          </a:xfrm>
          <a:prstGeom prst="rect">
            <a:avLst/>
          </a:prstGeom>
          <a:noFill/>
        </p:spPr>
        <p:txBody>
          <a:bodyPr wrap="square" rtlCol="0">
            <a:spAutoFit/>
          </a:bodyPr>
          <a:lstStyle/>
          <a:p>
            <a:pPr algn="ctr"/>
            <a:r>
              <a:rPr lang="en-US" sz="2400" dirty="0">
                <a:ln>
                  <a:solidFill>
                    <a:schemeClr val="bg2"/>
                  </a:solidFill>
                </a:ln>
                <a:solidFill>
                  <a:schemeClr val="bg1"/>
                </a:solidFill>
                <a:latin typeface="Bookman Old Style" panose="02050604050505020204" pitchFamily="18" charset="0"/>
              </a:rPr>
              <a:t>Bachelors in Mechanical Engineering</a:t>
            </a:r>
          </a:p>
        </p:txBody>
      </p:sp>
      <p:sp>
        <p:nvSpPr>
          <p:cNvPr id="26" name="TextBox 25">
            <a:extLst>
              <a:ext uri="{FF2B5EF4-FFF2-40B4-BE49-F238E27FC236}">
                <a16:creationId xmlns:a16="http://schemas.microsoft.com/office/drawing/2014/main" id="{1BCB1F69-4BCB-42E1-B983-ABAE6CCF40CB}"/>
              </a:ext>
            </a:extLst>
          </p:cNvPr>
          <p:cNvSpPr txBox="1"/>
          <p:nvPr/>
        </p:nvSpPr>
        <p:spPr>
          <a:xfrm>
            <a:off x="3280739" y="5840063"/>
            <a:ext cx="6609144" cy="400110"/>
          </a:xfrm>
          <a:prstGeom prst="rect">
            <a:avLst/>
          </a:prstGeom>
          <a:noFill/>
        </p:spPr>
        <p:txBody>
          <a:bodyPr wrap="square" rtlCol="0">
            <a:spAutoFit/>
          </a:bodyPr>
          <a:lstStyle/>
          <a:p>
            <a:pPr algn="ctr"/>
            <a:r>
              <a:rPr lang="en-US" sz="2000" dirty="0">
                <a:ln>
                  <a:solidFill>
                    <a:schemeClr val="bg2"/>
                  </a:solidFill>
                </a:ln>
                <a:solidFill>
                  <a:schemeClr val="bg1"/>
                </a:solidFill>
                <a:latin typeface="Bookman Old Style" panose="02050604050505020204" pitchFamily="18" charset="0"/>
              </a:rPr>
              <a:t>Expected Graduation: May 2017 </a:t>
            </a:r>
          </a:p>
        </p:txBody>
      </p:sp>
      <p:pic>
        <p:nvPicPr>
          <p:cNvPr id="33" name="Picture 32">
            <a:extLst>
              <a:ext uri="{FF2B5EF4-FFF2-40B4-BE49-F238E27FC236}">
                <a16:creationId xmlns:a16="http://schemas.microsoft.com/office/drawing/2014/main" id="{54D96B66-F21B-4307-B0D2-5193C3E0058D}"/>
              </a:ext>
            </a:extLst>
          </p:cNvPr>
          <p:cNvPicPr>
            <a:picLocks noChangeAspect="1"/>
          </p:cNvPicPr>
          <p:nvPr/>
        </p:nvPicPr>
        <p:blipFill>
          <a:blip r:embed="rId4"/>
          <a:stretch>
            <a:fillRect/>
          </a:stretch>
        </p:blipFill>
        <p:spPr>
          <a:xfrm>
            <a:off x="12365484" y="3595731"/>
            <a:ext cx="2789394" cy="2900970"/>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p:spPr>
      </p:pic>
      <p:pic>
        <p:nvPicPr>
          <p:cNvPr id="39" name="Picture 38">
            <a:extLst>
              <a:ext uri="{FF2B5EF4-FFF2-40B4-BE49-F238E27FC236}">
                <a16:creationId xmlns:a16="http://schemas.microsoft.com/office/drawing/2014/main" id="{9DAD8DEA-A85B-4AFF-8912-EE2CE04F23B9}"/>
              </a:ext>
            </a:extLst>
          </p:cNvPr>
          <p:cNvPicPr>
            <a:picLocks noChangeAspect="1"/>
          </p:cNvPicPr>
          <p:nvPr/>
        </p:nvPicPr>
        <p:blipFill>
          <a:blip r:embed="rId5"/>
          <a:stretch>
            <a:fillRect/>
          </a:stretch>
        </p:blipFill>
        <p:spPr>
          <a:xfrm>
            <a:off x="12312556" y="7771447"/>
            <a:ext cx="2895250" cy="2895250"/>
          </a:xfrm>
          <a:prstGeom prst="rect">
            <a:avLst/>
          </a:prstGeom>
          <a:ln>
            <a:solidFill>
              <a:srgbClr val="0070C0"/>
            </a:solidFill>
          </a:ln>
        </p:spPr>
      </p:pic>
      <p:pic>
        <p:nvPicPr>
          <p:cNvPr id="40" name="Picture 39">
            <a:extLst>
              <a:ext uri="{FF2B5EF4-FFF2-40B4-BE49-F238E27FC236}">
                <a16:creationId xmlns:a16="http://schemas.microsoft.com/office/drawing/2014/main" id="{8DCD5020-F52F-482D-A11D-163B2D68AC03}"/>
              </a:ext>
            </a:extLst>
          </p:cNvPr>
          <p:cNvPicPr>
            <a:picLocks noChangeAspect="1"/>
          </p:cNvPicPr>
          <p:nvPr/>
        </p:nvPicPr>
        <p:blipFill>
          <a:blip r:embed="rId6"/>
          <a:stretch>
            <a:fillRect/>
          </a:stretch>
        </p:blipFill>
        <p:spPr>
          <a:xfrm>
            <a:off x="12312556" y="12346722"/>
            <a:ext cx="2895250" cy="3016851"/>
          </a:xfrm>
          <a:prstGeom prst="rect">
            <a:avLst/>
          </a:prstGeom>
          <a:ln>
            <a:solidFill>
              <a:schemeClr val="accent1">
                <a:lumMod val="75000"/>
              </a:schemeClr>
            </a:solidFill>
          </a:ln>
        </p:spPr>
      </p:pic>
      <p:sp>
        <p:nvSpPr>
          <p:cNvPr id="43" name="TextBox 42">
            <a:extLst>
              <a:ext uri="{FF2B5EF4-FFF2-40B4-BE49-F238E27FC236}">
                <a16:creationId xmlns:a16="http://schemas.microsoft.com/office/drawing/2014/main" id="{38FE9D8A-C897-4AB9-BAB4-0A7B904DE6FB}"/>
              </a:ext>
            </a:extLst>
          </p:cNvPr>
          <p:cNvSpPr txBox="1"/>
          <p:nvPr/>
        </p:nvSpPr>
        <p:spPr>
          <a:xfrm>
            <a:off x="11972294" y="6584902"/>
            <a:ext cx="3477452" cy="1077218"/>
          </a:xfrm>
          <a:prstGeom prst="rect">
            <a:avLst/>
          </a:prstGeom>
          <a:noFill/>
        </p:spPr>
        <p:txBody>
          <a:bodyPr wrap="square" rtlCol="0">
            <a:spAutoFit/>
          </a:bodyPr>
          <a:lstStyle/>
          <a:p>
            <a:pPr algn="ctr"/>
            <a:r>
              <a:rPr lang="en-US" sz="2400" dirty="0">
                <a:solidFill>
                  <a:srgbClr val="00B050"/>
                </a:solidFill>
              </a:rPr>
              <a:t>Vice President</a:t>
            </a:r>
            <a:r>
              <a:rPr lang="en-US" sz="2000" dirty="0">
                <a:solidFill>
                  <a:schemeClr val="accent1"/>
                </a:solidFill>
              </a:rPr>
              <a:t>: </a:t>
            </a:r>
          </a:p>
          <a:p>
            <a:pPr algn="ctr"/>
            <a:r>
              <a:rPr lang="en-US" sz="2000" dirty="0">
                <a:solidFill>
                  <a:schemeClr val="accent1"/>
                </a:solidFill>
              </a:rPr>
              <a:t>American Society of Mechanical Engineering</a:t>
            </a:r>
          </a:p>
        </p:txBody>
      </p:sp>
      <p:sp>
        <p:nvSpPr>
          <p:cNvPr id="44" name="TextBox 43">
            <a:extLst>
              <a:ext uri="{FF2B5EF4-FFF2-40B4-BE49-F238E27FC236}">
                <a16:creationId xmlns:a16="http://schemas.microsoft.com/office/drawing/2014/main" id="{E699A585-6AA8-46E4-94DA-84008D78E8BA}"/>
              </a:ext>
            </a:extLst>
          </p:cNvPr>
          <p:cNvSpPr txBox="1"/>
          <p:nvPr/>
        </p:nvSpPr>
        <p:spPr>
          <a:xfrm>
            <a:off x="12743756" y="10827485"/>
            <a:ext cx="2133100" cy="1384995"/>
          </a:xfrm>
          <a:prstGeom prst="rect">
            <a:avLst/>
          </a:prstGeom>
          <a:noFill/>
        </p:spPr>
        <p:txBody>
          <a:bodyPr wrap="square" rtlCol="0">
            <a:spAutoFit/>
          </a:bodyPr>
          <a:lstStyle/>
          <a:p>
            <a:pPr algn="ctr"/>
            <a:r>
              <a:rPr lang="en-US" sz="2400" dirty="0">
                <a:solidFill>
                  <a:srgbClr val="00B050"/>
                </a:solidFill>
              </a:rPr>
              <a:t>Treasurer: </a:t>
            </a:r>
            <a:r>
              <a:rPr lang="en-US" sz="2000" dirty="0">
                <a:solidFill>
                  <a:schemeClr val="accent1"/>
                </a:solidFill>
              </a:rPr>
              <a:t>American Institute of Aeronautics and Astronautics</a:t>
            </a:r>
          </a:p>
        </p:txBody>
      </p:sp>
      <p:sp>
        <p:nvSpPr>
          <p:cNvPr id="45" name="TextBox 44">
            <a:extLst>
              <a:ext uri="{FF2B5EF4-FFF2-40B4-BE49-F238E27FC236}">
                <a16:creationId xmlns:a16="http://schemas.microsoft.com/office/drawing/2014/main" id="{E6CE9E40-F720-4B8F-B049-8FE519860DC1}"/>
              </a:ext>
            </a:extLst>
          </p:cNvPr>
          <p:cNvSpPr txBox="1"/>
          <p:nvPr/>
        </p:nvSpPr>
        <p:spPr>
          <a:xfrm>
            <a:off x="12479641" y="15363573"/>
            <a:ext cx="2661330" cy="769441"/>
          </a:xfrm>
          <a:prstGeom prst="rect">
            <a:avLst/>
          </a:prstGeom>
          <a:noFill/>
        </p:spPr>
        <p:txBody>
          <a:bodyPr wrap="square" rtlCol="0">
            <a:spAutoFit/>
          </a:bodyPr>
          <a:lstStyle/>
          <a:p>
            <a:pPr algn="ctr"/>
            <a:r>
              <a:rPr lang="en-US" sz="2400" dirty="0">
                <a:solidFill>
                  <a:srgbClr val="00B050"/>
                </a:solidFill>
              </a:rPr>
              <a:t>Member</a:t>
            </a:r>
            <a:r>
              <a:rPr lang="en-US" sz="2400" dirty="0">
                <a:solidFill>
                  <a:schemeClr val="accent1"/>
                </a:solidFill>
              </a:rPr>
              <a:t>:</a:t>
            </a:r>
          </a:p>
          <a:p>
            <a:pPr algn="ctr"/>
            <a:r>
              <a:rPr lang="en-US" sz="2000" dirty="0">
                <a:solidFill>
                  <a:schemeClr val="accent1"/>
                </a:solidFill>
              </a:rPr>
              <a:t> 3D Printing Club</a:t>
            </a:r>
          </a:p>
        </p:txBody>
      </p:sp>
      <p:sp>
        <p:nvSpPr>
          <p:cNvPr id="46" name="Rectangle 45">
            <a:extLst>
              <a:ext uri="{FF2B5EF4-FFF2-40B4-BE49-F238E27FC236}">
                <a16:creationId xmlns:a16="http://schemas.microsoft.com/office/drawing/2014/main" id="{31F11431-1F50-4CB9-B2F4-2A7819FEACC8}"/>
              </a:ext>
            </a:extLst>
          </p:cNvPr>
          <p:cNvSpPr/>
          <p:nvPr/>
        </p:nvSpPr>
        <p:spPr>
          <a:xfrm>
            <a:off x="12766597" y="1900300"/>
            <a:ext cx="1983900" cy="646331"/>
          </a:xfrm>
          <a:prstGeom prst="rect">
            <a:avLst/>
          </a:prstGeom>
          <a:noFill/>
          <a:ln>
            <a:noFill/>
          </a:ln>
        </p:spPr>
        <p:txBody>
          <a:bodyPr wrap="square" lIns="91440" tIns="45720" rIns="91440" bIns="45720">
            <a:spAutoFit/>
          </a:bodyPr>
          <a:lstStyle/>
          <a:p>
            <a:pPr algn="ctr"/>
            <a:r>
              <a:rPr lang="en-US" sz="3600" b="1" dirty="0">
                <a:ln w="9525">
                  <a:solidFill>
                    <a:schemeClr val="bg1"/>
                  </a:solidFill>
                  <a:prstDash val="solid"/>
                </a:ln>
                <a:solidFill>
                  <a:schemeClr val="bg1"/>
                </a:solidFill>
                <a:latin typeface="Castellar" panose="020A0402060406010301" pitchFamily="18" charset="0"/>
              </a:rPr>
              <a:t>CLUBS</a:t>
            </a:r>
          </a:p>
        </p:txBody>
      </p:sp>
      <p:sp>
        <p:nvSpPr>
          <p:cNvPr id="47" name="Rectangle 46">
            <a:extLst>
              <a:ext uri="{FF2B5EF4-FFF2-40B4-BE49-F238E27FC236}">
                <a16:creationId xmlns:a16="http://schemas.microsoft.com/office/drawing/2014/main" id="{EDB80489-D664-4499-A2FE-DE8FB8309490}"/>
              </a:ext>
            </a:extLst>
          </p:cNvPr>
          <p:cNvSpPr/>
          <p:nvPr/>
        </p:nvSpPr>
        <p:spPr>
          <a:xfrm>
            <a:off x="196663" y="1746411"/>
            <a:ext cx="1417764"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dirty="0">
                <a:ln w="0"/>
                <a:solidFill>
                  <a:schemeClr val="tx1"/>
                </a:solidFill>
                <a:effectLst>
                  <a:outerShdw blurRad="38100" dist="19050" dir="2700000" algn="tl" rotWithShape="0">
                    <a:schemeClr val="dk1">
                      <a:alpha val="40000"/>
                    </a:schemeClr>
                  </a:outerShdw>
                </a:effectLst>
                <a:latin typeface="Castellar" panose="020A0402060406010301" pitchFamily="18" charset="0"/>
              </a:rPr>
              <a:t>messenger</a:t>
            </a:r>
          </a:p>
        </p:txBody>
      </p:sp>
      <p:pic>
        <p:nvPicPr>
          <p:cNvPr id="49" name="Picture 48">
            <a:extLst>
              <a:ext uri="{FF2B5EF4-FFF2-40B4-BE49-F238E27FC236}">
                <a16:creationId xmlns:a16="http://schemas.microsoft.com/office/drawing/2014/main" id="{5D6E0C92-D828-4643-A832-CA1D3B5F181B}"/>
              </a:ext>
            </a:extLst>
          </p:cNvPr>
          <p:cNvPicPr>
            <a:picLocks noChangeAspect="1"/>
          </p:cNvPicPr>
          <p:nvPr/>
        </p:nvPicPr>
        <p:blipFill>
          <a:blip r:embed="rId7"/>
          <a:stretch>
            <a:fillRect/>
          </a:stretch>
        </p:blipFill>
        <p:spPr>
          <a:xfrm>
            <a:off x="2166357" y="6823065"/>
            <a:ext cx="3901523" cy="2517537"/>
          </a:xfrm>
          <a:prstGeom prst="rect">
            <a:avLst/>
          </a:prstGeom>
        </p:spPr>
      </p:pic>
      <p:pic>
        <p:nvPicPr>
          <p:cNvPr id="50" name="Picture 49">
            <a:extLst>
              <a:ext uri="{FF2B5EF4-FFF2-40B4-BE49-F238E27FC236}">
                <a16:creationId xmlns:a16="http://schemas.microsoft.com/office/drawing/2014/main" id="{084260B3-70E9-476E-8BE0-51210FEDB8CA}"/>
              </a:ext>
            </a:extLst>
          </p:cNvPr>
          <p:cNvPicPr>
            <a:picLocks noChangeAspect="1"/>
          </p:cNvPicPr>
          <p:nvPr/>
        </p:nvPicPr>
        <p:blipFill>
          <a:blip r:embed="rId8"/>
          <a:stretch>
            <a:fillRect/>
          </a:stretch>
        </p:blipFill>
        <p:spPr>
          <a:xfrm>
            <a:off x="2228857" y="10237757"/>
            <a:ext cx="3839023" cy="2890635"/>
          </a:xfrm>
          <a:prstGeom prst="rect">
            <a:avLst/>
          </a:prstGeom>
        </p:spPr>
      </p:pic>
      <p:sp>
        <p:nvSpPr>
          <p:cNvPr id="51" name="TextBox 50">
            <a:extLst>
              <a:ext uri="{FF2B5EF4-FFF2-40B4-BE49-F238E27FC236}">
                <a16:creationId xmlns:a16="http://schemas.microsoft.com/office/drawing/2014/main" id="{929242B1-E897-4EC8-A275-AE71BFC5CCAC}"/>
              </a:ext>
            </a:extLst>
          </p:cNvPr>
          <p:cNvSpPr txBox="1"/>
          <p:nvPr/>
        </p:nvSpPr>
        <p:spPr>
          <a:xfrm>
            <a:off x="6268182" y="6795301"/>
            <a:ext cx="4880944" cy="8125301"/>
          </a:xfrm>
          <a:prstGeom prst="rect">
            <a:avLst/>
          </a:prstGeom>
          <a:noFill/>
        </p:spPr>
        <p:txBody>
          <a:bodyPr wrap="square" rtlCol="0">
            <a:spAutoFit/>
          </a:bodyPr>
          <a:lstStyle/>
          <a:p>
            <a:r>
              <a:rPr lang="en-US" dirty="0">
                <a:solidFill>
                  <a:schemeClr val="bg1"/>
                </a:solidFill>
              </a:rPr>
              <a:t>ABOUT: I am currently a student at the University of Missouri Columbia majoring in Mechanical &amp; Aerospace Engineering. To date I have gained hands on experience in many areas of aerospace engineering including competing in an Intercollegiate Rocket Engineering Competition for AIAA (American Institute of Aeronautics and Astronautics) MU and an Unmanned Aerial Vehicle Competition for ASME (American Society of Mechanical Engineers). As of now I hold an officer position in 4 academic clubs and 1 national Vice Chair of Communications of the Student District Operating board of District 2 for ASME. At the University of Missouri I am trying not only to obtain great education but to make a difference for the future of the Engineering program. One way I have reached that goal was recently I co-founded the first MU chapter academic club SEDS. \(Students for the Exploration and Development of Space\). The club is designed to promote space exploration and develop a better understanding of space. Other than engineering competitions I try to reach out to the younger generation students in our local community to help promote the importance of studying STEM base subjects. Hosting rocket camps, traveling to schools to teach, and giving tours are just a small amount of the involvement that I've done throughout my career.</a:t>
            </a:r>
          </a:p>
        </p:txBody>
      </p:sp>
      <p:pic>
        <p:nvPicPr>
          <p:cNvPr id="53" name="Picture 52">
            <a:extLst>
              <a:ext uri="{FF2B5EF4-FFF2-40B4-BE49-F238E27FC236}">
                <a16:creationId xmlns:a16="http://schemas.microsoft.com/office/drawing/2014/main" id="{A6C54C60-78AD-4AB8-A06F-1DDFDACD0853}"/>
              </a:ext>
            </a:extLst>
          </p:cNvPr>
          <p:cNvPicPr>
            <a:picLocks noChangeAspect="1"/>
          </p:cNvPicPr>
          <p:nvPr/>
        </p:nvPicPr>
        <p:blipFill>
          <a:blip r:embed="rId9"/>
          <a:stretch>
            <a:fillRect/>
          </a:stretch>
        </p:blipFill>
        <p:spPr>
          <a:xfrm>
            <a:off x="2228857" y="13713833"/>
            <a:ext cx="3839023" cy="3079446"/>
          </a:xfrm>
          <a:prstGeom prst="rect">
            <a:avLst/>
          </a:prstGeom>
        </p:spPr>
      </p:pic>
      <p:sp>
        <p:nvSpPr>
          <p:cNvPr id="2" name="TextBox 1">
            <a:extLst>
              <a:ext uri="{FF2B5EF4-FFF2-40B4-BE49-F238E27FC236}">
                <a16:creationId xmlns:a16="http://schemas.microsoft.com/office/drawing/2014/main" id="{37259AAF-7558-445F-8874-63D61D7316AA}"/>
              </a:ext>
            </a:extLst>
          </p:cNvPr>
          <p:cNvSpPr txBox="1"/>
          <p:nvPr/>
        </p:nvSpPr>
        <p:spPr>
          <a:xfrm>
            <a:off x="2166354" y="9480402"/>
            <a:ext cx="3855678" cy="369332"/>
          </a:xfrm>
          <a:prstGeom prst="rect">
            <a:avLst/>
          </a:prstGeom>
          <a:noFill/>
        </p:spPr>
        <p:txBody>
          <a:bodyPr wrap="square" rtlCol="0">
            <a:spAutoFit/>
          </a:bodyPr>
          <a:lstStyle/>
          <a:p>
            <a:r>
              <a:rPr lang="en-US" dirty="0">
                <a:solidFill>
                  <a:schemeClr val="bg1"/>
                </a:solidFill>
              </a:rPr>
              <a:t>What I do for ASME…</a:t>
            </a:r>
          </a:p>
        </p:txBody>
      </p:sp>
      <p:sp>
        <p:nvSpPr>
          <p:cNvPr id="48" name="TextBox 47">
            <a:extLst>
              <a:ext uri="{FF2B5EF4-FFF2-40B4-BE49-F238E27FC236}">
                <a16:creationId xmlns:a16="http://schemas.microsoft.com/office/drawing/2014/main" id="{10032DDD-FB95-415E-B976-018C9D5204F0}"/>
              </a:ext>
            </a:extLst>
          </p:cNvPr>
          <p:cNvSpPr txBox="1"/>
          <p:nvPr/>
        </p:nvSpPr>
        <p:spPr>
          <a:xfrm>
            <a:off x="2350266" y="13236445"/>
            <a:ext cx="3855678" cy="369332"/>
          </a:xfrm>
          <a:prstGeom prst="rect">
            <a:avLst/>
          </a:prstGeom>
          <a:noFill/>
        </p:spPr>
        <p:txBody>
          <a:bodyPr wrap="square" rtlCol="0">
            <a:spAutoFit/>
          </a:bodyPr>
          <a:lstStyle/>
          <a:p>
            <a:r>
              <a:rPr lang="en-US" dirty="0">
                <a:solidFill>
                  <a:schemeClr val="bg1"/>
                </a:solidFill>
              </a:rPr>
              <a:t>What I do for AIAA…</a:t>
            </a:r>
          </a:p>
        </p:txBody>
      </p:sp>
      <p:sp>
        <p:nvSpPr>
          <p:cNvPr id="52" name="TextBox 51">
            <a:extLst>
              <a:ext uri="{FF2B5EF4-FFF2-40B4-BE49-F238E27FC236}">
                <a16:creationId xmlns:a16="http://schemas.microsoft.com/office/drawing/2014/main" id="{BE9FE598-7DBB-4106-9295-15ACF3476F76}"/>
              </a:ext>
            </a:extLst>
          </p:cNvPr>
          <p:cNvSpPr txBox="1"/>
          <p:nvPr/>
        </p:nvSpPr>
        <p:spPr>
          <a:xfrm>
            <a:off x="2349107" y="17024236"/>
            <a:ext cx="3855678" cy="369332"/>
          </a:xfrm>
          <a:prstGeom prst="rect">
            <a:avLst/>
          </a:prstGeom>
          <a:noFill/>
        </p:spPr>
        <p:txBody>
          <a:bodyPr wrap="square" rtlCol="0">
            <a:spAutoFit/>
          </a:bodyPr>
          <a:lstStyle/>
          <a:p>
            <a:r>
              <a:rPr lang="en-US" dirty="0">
                <a:solidFill>
                  <a:schemeClr val="bg1"/>
                </a:solidFill>
              </a:rPr>
              <a:t>What I do for 3D Printing…</a:t>
            </a:r>
          </a:p>
        </p:txBody>
      </p:sp>
      <p:sp>
        <p:nvSpPr>
          <p:cNvPr id="60" name="Rectangle 59">
            <a:extLst>
              <a:ext uri="{FF2B5EF4-FFF2-40B4-BE49-F238E27FC236}">
                <a16:creationId xmlns:a16="http://schemas.microsoft.com/office/drawing/2014/main" id="{85A1EE08-46E6-4F26-904D-CE653B66CD31}"/>
              </a:ext>
            </a:extLst>
          </p:cNvPr>
          <p:cNvSpPr/>
          <p:nvPr/>
        </p:nvSpPr>
        <p:spPr>
          <a:xfrm>
            <a:off x="196663" y="2438951"/>
            <a:ext cx="1417764"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dirty="0">
                <a:ln w="0"/>
                <a:solidFill>
                  <a:schemeClr val="tx1"/>
                </a:solidFill>
                <a:effectLst>
                  <a:outerShdw blurRad="38100" dist="19050" dir="2700000" algn="tl" rotWithShape="0">
                    <a:schemeClr val="dk1">
                      <a:alpha val="40000"/>
                    </a:schemeClr>
                  </a:outerShdw>
                </a:effectLst>
                <a:latin typeface="Castellar" panose="020A0402060406010301" pitchFamily="18" charset="0"/>
              </a:rPr>
              <a:t>NEWSFEED</a:t>
            </a:r>
          </a:p>
        </p:txBody>
      </p:sp>
      <p:sp>
        <p:nvSpPr>
          <p:cNvPr id="61" name="Rectangle 60">
            <a:extLst>
              <a:ext uri="{FF2B5EF4-FFF2-40B4-BE49-F238E27FC236}">
                <a16:creationId xmlns:a16="http://schemas.microsoft.com/office/drawing/2014/main" id="{0F2B1C9F-A0F4-4F8D-8180-779DDE8AB7DE}"/>
              </a:ext>
            </a:extLst>
          </p:cNvPr>
          <p:cNvSpPr/>
          <p:nvPr/>
        </p:nvSpPr>
        <p:spPr>
          <a:xfrm>
            <a:off x="196663" y="3131491"/>
            <a:ext cx="1417764"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dirty="0">
                <a:ln w="0"/>
                <a:solidFill>
                  <a:schemeClr val="tx1"/>
                </a:solidFill>
                <a:effectLst>
                  <a:outerShdw blurRad="38100" dist="19050" dir="2700000" algn="tl" rotWithShape="0">
                    <a:schemeClr val="dk1">
                      <a:alpha val="40000"/>
                    </a:schemeClr>
                  </a:outerShdw>
                </a:effectLst>
                <a:latin typeface="Castellar" panose="020A0402060406010301" pitchFamily="18" charset="0"/>
              </a:rPr>
              <a:t>MEETINGS</a:t>
            </a:r>
          </a:p>
        </p:txBody>
      </p:sp>
      <p:sp>
        <p:nvSpPr>
          <p:cNvPr id="62" name="Rectangle 61">
            <a:extLst>
              <a:ext uri="{FF2B5EF4-FFF2-40B4-BE49-F238E27FC236}">
                <a16:creationId xmlns:a16="http://schemas.microsoft.com/office/drawing/2014/main" id="{13E0E7F4-1544-49E2-952A-1EF745DE5590}"/>
              </a:ext>
            </a:extLst>
          </p:cNvPr>
          <p:cNvSpPr/>
          <p:nvPr/>
        </p:nvSpPr>
        <p:spPr>
          <a:xfrm>
            <a:off x="196663" y="3916943"/>
            <a:ext cx="1417764"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endParaRPr lang="en-US" sz="1400" dirty="0">
              <a:ln w="0"/>
              <a:solidFill>
                <a:schemeClr val="tx1"/>
              </a:solidFill>
              <a:effectLst>
                <a:outerShdw blurRad="38100" dist="19050" dir="2700000" algn="tl" rotWithShape="0">
                  <a:schemeClr val="dk1">
                    <a:alpha val="40000"/>
                  </a:schemeClr>
                </a:outerShdw>
              </a:effectLst>
              <a:latin typeface="Castellar" panose="020A0402060406010301" pitchFamily="18" charset="0"/>
            </a:endParaRPr>
          </a:p>
        </p:txBody>
      </p:sp>
      <p:sp>
        <p:nvSpPr>
          <p:cNvPr id="63" name="TextBox 62">
            <a:extLst>
              <a:ext uri="{FF2B5EF4-FFF2-40B4-BE49-F238E27FC236}">
                <a16:creationId xmlns:a16="http://schemas.microsoft.com/office/drawing/2014/main" id="{6A6DFE03-8E05-49F0-AB3A-73AFD63413CA}"/>
              </a:ext>
            </a:extLst>
          </p:cNvPr>
          <p:cNvSpPr txBox="1"/>
          <p:nvPr/>
        </p:nvSpPr>
        <p:spPr>
          <a:xfrm>
            <a:off x="5973002" y="19284693"/>
            <a:ext cx="3855678" cy="769441"/>
          </a:xfrm>
          <a:prstGeom prst="rect">
            <a:avLst/>
          </a:prstGeom>
          <a:noFill/>
        </p:spPr>
        <p:txBody>
          <a:bodyPr wrap="square" rtlCol="0">
            <a:spAutoFit/>
          </a:bodyPr>
          <a:lstStyle/>
          <a:p>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RESUME</a:t>
            </a:r>
          </a:p>
        </p:txBody>
      </p:sp>
    </p:spTree>
    <p:extLst>
      <p:ext uri="{BB962C8B-B14F-4D97-AF65-F5344CB8AC3E}">
        <p14:creationId xmlns:p14="http://schemas.microsoft.com/office/powerpoint/2010/main" val="1675063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294</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Bookman Old Style</vt:lpstr>
      <vt:lpstr>Calibri</vt:lpstr>
      <vt:lpstr>Calibri Light</vt:lpstr>
      <vt:lpstr>Castellar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Torres</dc:creator>
  <cp:lastModifiedBy>Brandon Torres</cp:lastModifiedBy>
  <cp:revision>31</cp:revision>
  <dcterms:created xsi:type="dcterms:W3CDTF">2017-09-20T02:21:42Z</dcterms:created>
  <dcterms:modified xsi:type="dcterms:W3CDTF">2017-09-26T01:49:59Z</dcterms:modified>
</cp:coreProperties>
</file>