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226" r:id="rId2"/>
    <p:sldId id="2395" r:id="rId3"/>
    <p:sldId id="2518" r:id="rId4"/>
    <p:sldId id="2524" r:id="rId5"/>
    <p:sldId id="2520" r:id="rId6"/>
    <p:sldId id="2358" r:id="rId7"/>
    <p:sldId id="2517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78E"/>
    <a:srgbClr val="2C6368"/>
    <a:srgbClr val="7EB9B7"/>
    <a:srgbClr val="3089C0"/>
    <a:srgbClr val="F7F7F7"/>
    <a:srgbClr val="000000"/>
    <a:srgbClr val="F4F4F4"/>
    <a:srgbClr val="F6F8F7"/>
    <a:srgbClr val="F4F2F5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3" autoAdjust="0"/>
    <p:restoredTop sz="96118" autoAdjust="0"/>
  </p:normalViewPr>
  <p:slideViewPr>
    <p:cSldViewPr snapToObjects="1">
      <p:cViewPr>
        <p:scale>
          <a:sx n="33" d="100"/>
          <a:sy n="33" d="100"/>
        </p:scale>
        <p:origin x="2496" y="11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288768" y="2560321"/>
            <a:ext cx="5669280" cy="8595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24281" y="5151119"/>
            <a:ext cx="9903920" cy="75724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579493" y="5151119"/>
            <a:ext cx="9903920" cy="75724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704176" y="3297336"/>
            <a:ext cx="10553700" cy="90511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886670" y="2066657"/>
            <a:ext cx="5018049" cy="89062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598076" y="3314699"/>
            <a:ext cx="6126480" cy="77560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73" y="5255"/>
            <a:ext cx="12188861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201379" y="6858000"/>
            <a:ext cx="12188861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7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72" y="5254"/>
            <a:ext cx="11884098" cy="137107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417425" y="0"/>
            <a:ext cx="1197281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01" r:id="rId2"/>
    <p:sldLayoutId id="2147483966" r:id="rId3"/>
    <p:sldLayoutId id="2147483986" r:id="rId4"/>
    <p:sldLayoutId id="2147483968" r:id="rId5"/>
    <p:sldLayoutId id="2147483906" r:id="rId6"/>
    <p:sldLayoutId id="2147483959" r:id="rId7"/>
    <p:sldLayoutId id="2147483985" r:id="rId8"/>
    <p:sldLayoutId id="2147483987" r:id="rId9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7430998" y="2062859"/>
            <a:ext cx="3926141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0" b="1" spc="600" dirty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KTS Summer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232684"/>
            <a:ext cx="243776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spc="6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KTS Summer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11347" y="7541282"/>
            <a:ext cx="9976727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aseline="-25000" dirty="0">
                <a:latin typeface="Montserrat Light" charset="0"/>
                <a:ea typeface="Montserrat Light" charset="0"/>
                <a:cs typeface="Montserrat Light" charset="0"/>
              </a:rPr>
              <a:t>Suchkov Alexander</a:t>
            </a:r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4279" y="1875134"/>
            <a:ext cx="287451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0" b="1" dirty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Выполненный проект</a:t>
            </a:r>
            <a:endParaRPr lang="en-US" sz="17000" b="1" dirty="0">
              <a:solidFill>
                <a:srgbClr val="F7F7F7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4279" y="2924689"/>
            <a:ext cx="203897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Выполненный проект</a:t>
            </a:r>
            <a:endParaRPr lang="en-US" sz="13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04" y="7086600"/>
            <a:ext cx="706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Назначение проекта</a:t>
            </a:r>
            <a:endParaRPr lang="en-US" b="1" spc="600" dirty="0">
              <a:solidFill>
                <a:srgbClr val="3C878E"/>
              </a:solidFill>
              <a:latin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1104" y="7732931"/>
            <a:ext cx="7061930" cy="183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4000" b="1" dirty="0">
                <a:solidFill>
                  <a:srgbClr val="3C878E"/>
                </a:solidFill>
                <a:latin typeface="Montserrat Light" charset="0"/>
                <a:ea typeface="Montserrat Light" charset="0"/>
                <a:cs typeface="Montserrat Light" charset="0"/>
              </a:rPr>
              <a:t>Быстрый поиск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4000" b="1" dirty="0">
                <a:solidFill>
                  <a:srgbClr val="3C878E"/>
                </a:solidFill>
                <a:latin typeface="Montserrat Light" charset="0"/>
              </a:rPr>
              <a:t>Просмотр</a:t>
            </a:r>
            <a:endParaRPr lang="en-US" sz="4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20596" y="2902521"/>
            <a:ext cx="618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600" dirty="0">
                <a:latin typeface="Montserrat" charset="0"/>
                <a:ea typeface="Montserrat" charset="0"/>
                <a:cs typeface="Montserrat" charset="0"/>
              </a:rPr>
              <a:t>KTS Summer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4281" y="2463791"/>
            <a:ext cx="618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solidFill>
                  <a:schemeClr val="tx2"/>
                </a:solidFill>
                <a:latin typeface="Montserrat Medium" charset="0"/>
                <a:ea typeface="Montserrat Medium" charset="0"/>
                <a:cs typeface="Montserrat Medium" charset="0"/>
              </a:rPr>
              <a:t>React course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88895A-869F-473C-B54D-ADC8A567FB7A}"/>
              </a:ext>
            </a:extLst>
          </p:cNvPr>
          <p:cNvSpPr txBox="1"/>
          <p:nvPr/>
        </p:nvSpPr>
        <p:spPr>
          <a:xfrm>
            <a:off x="11807825" y="7086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Перспективы проекта</a:t>
            </a:r>
            <a:endParaRPr lang="en-US" b="1" spc="600" dirty="0">
              <a:solidFill>
                <a:srgbClr val="3C878E"/>
              </a:solidFill>
              <a:latin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744DB-061B-4325-A2A9-0217EA7D46F9}"/>
              </a:ext>
            </a:extLst>
          </p:cNvPr>
          <p:cNvSpPr txBox="1"/>
          <p:nvPr/>
        </p:nvSpPr>
        <p:spPr>
          <a:xfrm>
            <a:off x="11807825" y="7732931"/>
            <a:ext cx="7061930" cy="275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4000" b="1" dirty="0">
                <a:solidFill>
                  <a:srgbClr val="3C878E"/>
                </a:solidFill>
                <a:latin typeface="Montserrat Light" charset="0"/>
                <a:ea typeface="Montserrat Light" charset="0"/>
                <a:cs typeface="Montserrat Light" charset="0"/>
              </a:rPr>
              <a:t>Просмотр профиля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4000" b="1" dirty="0">
                <a:solidFill>
                  <a:srgbClr val="3C878E"/>
                </a:solidFill>
                <a:latin typeface="Montserrat Light" charset="0"/>
              </a:rPr>
              <a:t>Статистика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4000" b="1" dirty="0">
                <a:solidFill>
                  <a:srgbClr val="3C878E"/>
                </a:solidFill>
                <a:latin typeface="Montserrat Light" charset="0"/>
                <a:ea typeface="Montserrat Light" charset="0"/>
                <a:cs typeface="Montserrat Light" charset="0"/>
              </a:rPr>
              <a:t>Аналог резюме</a:t>
            </a:r>
            <a:endParaRPr lang="en-US" sz="40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168120" y="745990"/>
            <a:ext cx="246601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00" b="1" dirty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Скриншоты</a:t>
            </a:r>
            <a:endParaRPr lang="en-US" sz="23900" b="1" dirty="0">
              <a:solidFill>
                <a:srgbClr val="F7F7F7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4281" y="2284609"/>
            <a:ext cx="17680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8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Скриншоты</a:t>
            </a:r>
            <a:endParaRPr lang="en-US" sz="138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1120596" y="2262441"/>
            <a:ext cx="618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600" dirty="0">
                <a:latin typeface="Montserrat" charset="0"/>
                <a:ea typeface="Montserrat" charset="0"/>
                <a:cs typeface="Montserrat" charset="0"/>
              </a:rPr>
              <a:t>KTS Summer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4281" y="1823711"/>
            <a:ext cx="618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solidFill>
                  <a:schemeClr val="tx2"/>
                </a:solidFill>
                <a:latin typeface="Montserrat Medium" charset="0"/>
                <a:ea typeface="Montserrat Medium" charset="0"/>
                <a:cs typeface="Montserrat Medium" charset="0"/>
              </a:rPr>
              <a:t>React course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FB8A498-E1C7-4E1A-BAFF-9E262E07A1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71" b="471"/>
          <a:stretch>
            <a:fillRect/>
          </a:stretch>
        </p:blipFill>
        <p:spPr>
          <a:xfrm>
            <a:off x="2924175" y="5151438"/>
            <a:ext cx="9904413" cy="7572375"/>
          </a:xfrm>
          <a:prstGeom prst="rect">
            <a:avLst/>
          </a:prstGeom>
        </p:spPr>
      </p:pic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D41F9134-76AA-4095-B225-D070A17BD6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5BA631F-A5B7-46FE-9685-A6E27EBE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493" y="5151119"/>
            <a:ext cx="9935962" cy="76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832375" y="390466"/>
            <a:ext cx="285736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0" b="1" dirty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Знакомство с </a:t>
            </a:r>
            <a:r>
              <a:rPr lang="en-US" sz="20000" b="1" dirty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React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2375" y="1836604"/>
            <a:ext cx="166864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Знакомство с </a:t>
            </a:r>
            <a:r>
              <a:rPr lang="en-US" sz="100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React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04175" y="9605246"/>
            <a:ext cx="2743200" cy="274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0282465" y="3558179"/>
            <a:ext cx="618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600" dirty="0">
                <a:latin typeface="Montserrat" charset="0"/>
                <a:ea typeface="Montserrat" charset="0"/>
                <a:cs typeface="Montserrat" charset="0"/>
              </a:rPr>
              <a:t>KTS Summer</a:t>
            </a:r>
          </a:p>
        </p:txBody>
      </p:sp>
      <p:sp>
        <p:nvSpPr>
          <p:cNvPr id="18" name="Shape 2541"/>
          <p:cNvSpPr/>
          <p:nvPr/>
        </p:nvSpPr>
        <p:spPr>
          <a:xfrm>
            <a:off x="11319182" y="10219729"/>
            <a:ext cx="1520755" cy="15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TextBox 18"/>
          <p:cNvSpPr txBox="1"/>
          <p:nvPr/>
        </p:nvSpPr>
        <p:spPr>
          <a:xfrm>
            <a:off x="1957621" y="1158672"/>
            <a:ext cx="618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solidFill>
                  <a:schemeClr val="tx2"/>
                </a:solidFill>
                <a:latin typeface="Montserrat Medium" charset="0"/>
                <a:ea typeface="Montserrat Medium" charset="0"/>
                <a:cs typeface="Montserrat Medium" charset="0"/>
              </a:rPr>
              <a:t>React course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2493D3-C4E3-44E8-8FAA-F7EEFA4C4EF1}"/>
              </a:ext>
            </a:extLst>
          </p:cNvPr>
          <p:cNvSpPr txBox="1"/>
          <p:nvPr/>
        </p:nvSpPr>
        <p:spPr>
          <a:xfrm>
            <a:off x="3486606" y="6143879"/>
            <a:ext cx="3753468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Montserrat Light" charset="0"/>
                <a:ea typeface="Montserrat Light" charset="0"/>
                <a:cs typeface="Montserrat Light" charset="0"/>
              </a:rPr>
              <a:t>Оптимизация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945186-74F0-46CA-A9E6-F3E5EF4250DC}"/>
              </a:ext>
            </a:extLst>
          </p:cNvPr>
          <p:cNvSpPr txBox="1"/>
          <p:nvPr/>
        </p:nvSpPr>
        <p:spPr>
          <a:xfrm>
            <a:off x="1033897" y="6733346"/>
            <a:ext cx="5022450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Montserrat Light" charset="0"/>
                <a:ea typeface="Montserrat Light" charset="0"/>
                <a:cs typeface="Montserrat Light" charset="0"/>
              </a:rPr>
              <a:t>Что такое 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Redux?</a:t>
            </a:r>
          </a:p>
        </p:txBody>
      </p:sp>
      <p:pic>
        <p:nvPicPr>
          <p:cNvPr id="2054" name="Picture 6" descr="аутентификация">
            <a:extLst>
              <a:ext uri="{FF2B5EF4-FFF2-40B4-BE49-F238E27FC236}">
                <a16:creationId xmlns:a16="http://schemas.microsoft.com/office/drawing/2014/main" id="{5B875C91-4BC8-45B0-BD5D-6467A4D5A14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4" r="11614"/>
          <a:stretch>
            <a:fillRect/>
          </a:stretch>
        </p:blipFill>
        <p:spPr bwMode="auto">
          <a:xfrm>
            <a:off x="9386888" y="3297238"/>
            <a:ext cx="13642975" cy="905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806C2E-6542-473B-BA05-29E2274A7821}"/>
              </a:ext>
            </a:extLst>
          </p:cNvPr>
          <p:cNvSpPr txBox="1"/>
          <p:nvPr/>
        </p:nvSpPr>
        <p:spPr>
          <a:xfrm>
            <a:off x="3592158" y="5247867"/>
            <a:ext cx="359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spc="600" dirty="0">
                <a:solidFill>
                  <a:schemeClr val="tx2"/>
                </a:solidFill>
                <a:latin typeface="Montserrat" charset="0"/>
              </a:rPr>
              <a:t>Развитие</a:t>
            </a:r>
            <a:endParaRPr lang="en-US" sz="4000" b="1" spc="600" dirty="0">
              <a:solidFill>
                <a:srgbClr val="3C878E"/>
              </a:solidFill>
              <a:latin typeface="Montserrat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715566-07BE-43B2-A768-17A000F44C3A}"/>
              </a:ext>
            </a:extLst>
          </p:cNvPr>
          <p:cNvSpPr txBox="1"/>
          <p:nvPr/>
        </p:nvSpPr>
        <p:spPr>
          <a:xfrm>
            <a:off x="5190432" y="6787641"/>
            <a:ext cx="5022450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Montserrat Light" charset="0"/>
                <a:ea typeface="Montserrat Light" charset="0"/>
                <a:cs typeface="Montserrat Light" charset="0"/>
              </a:rPr>
              <a:t>Что такое </a:t>
            </a:r>
            <a:r>
              <a:rPr lang="en-US" dirty="0" err="1">
                <a:latin typeface="Montserrat Light" charset="0"/>
                <a:ea typeface="Montserrat Light" charset="0"/>
                <a:cs typeface="Montserrat Light" charset="0"/>
              </a:rPr>
              <a:t>MobX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1596F5-C94B-45D8-AED1-BC2C7ACCAA39}"/>
              </a:ext>
            </a:extLst>
          </p:cNvPr>
          <p:cNvSpPr txBox="1"/>
          <p:nvPr/>
        </p:nvSpPr>
        <p:spPr>
          <a:xfrm>
            <a:off x="3871855" y="8537228"/>
            <a:ext cx="5022450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Montserrat Light" charset="0"/>
                <a:ea typeface="Montserrat Light" charset="0"/>
                <a:cs typeface="Montserrat Light" charset="0"/>
              </a:rPr>
              <a:t>Что такое 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Webpack?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ED4A90-27DE-4A8F-8998-B5DB3E0BAF13}"/>
              </a:ext>
            </a:extLst>
          </p:cNvPr>
          <p:cNvSpPr txBox="1"/>
          <p:nvPr/>
        </p:nvSpPr>
        <p:spPr>
          <a:xfrm>
            <a:off x="1637605" y="7331324"/>
            <a:ext cx="3753468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React context?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DD6A81-DE5C-4842-BA56-C8ECECC2574D}"/>
              </a:ext>
            </a:extLst>
          </p:cNvPr>
          <p:cNvSpPr txBox="1"/>
          <p:nvPr/>
        </p:nvSpPr>
        <p:spPr>
          <a:xfrm>
            <a:off x="1600563" y="8518769"/>
            <a:ext cx="2284341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Montserrat Light" charset="0"/>
                <a:ea typeface="Montserrat Light" charset="0"/>
                <a:cs typeface="Montserrat Light" charset="0"/>
              </a:rPr>
              <a:t>Линтер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?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844E1A-1DDA-41B0-8B93-96B11D161926}"/>
              </a:ext>
            </a:extLst>
          </p:cNvPr>
          <p:cNvSpPr txBox="1"/>
          <p:nvPr/>
        </p:nvSpPr>
        <p:spPr>
          <a:xfrm>
            <a:off x="5190432" y="7341272"/>
            <a:ext cx="3753468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React </a:t>
            </a:r>
            <a:r>
              <a:rPr lang="ru-RU" dirty="0">
                <a:latin typeface="Montserrat Light" charset="0"/>
                <a:ea typeface="Montserrat Light" charset="0"/>
                <a:cs typeface="Montserrat Light" charset="0"/>
              </a:rPr>
              <a:t>хуки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CD7C96-73B8-403A-96A1-BD9E10FDD061}"/>
              </a:ext>
            </a:extLst>
          </p:cNvPr>
          <p:cNvSpPr txBox="1"/>
          <p:nvPr/>
        </p:nvSpPr>
        <p:spPr>
          <a:xfrm>
            <a:off x="2092456" y="7929302"/>
            <a:ext cx="6221025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Montserrat Light" charset="0"/>
                <a:ea typeface="Montserrat Light" charset="0"/>
                <a:cs typeface="Montserrat Light" charset="0"/>
              </a:rPr>
              <a:t>Как использовать </a:t>
            </a:r>
            <a:r>
              <a:rPr lang="en-US" dirty="0">
                <a:latin typeface="Montserrat Light" charset="0"/>
                <a:ea typeface="Montserrat Light" charset="0"/>
                <a:cs typeface="Montserrat Light" charset="0"/>
              </a:rPr>
              <a:t>Babel?</a:t>
            </a:r>
          </a:p>
        </p:txBody>
      </p:sp>
    </p:spTree>
    <p:extLst>
      <p:ext uri="{BB962C8B-B14F-4D97-AF65-F5344CB8AC3E}">
        <p14:creationId xmlns:p14="http://schemas.microsoft.com/office/powerpoint/2010/main" val="66170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2597290" y="1178190"/>
            <a:ext cx="11397037" cy="4423790"/>
            <a:chOff x="395837" y="7825962"/>
            <a:chExt cx="11397037" cy="4423790"/>
          </a:xfrm>
        </p:grpSpPr>
        <p:sp>
          <p:nvSpPr>
            <p:cNvPr id="23" name="TextBox 22"/>
            <p:cNvSpPr txBox="1"/>
            <p:nvPr/>
          </p:nvSpPr>
          <p:spPr>
            <a:xfrm>
              <a:off x="395837" y="8383135"/>
              <a:ext cx="1139703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8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5837" y="7825962"/>
              <a:ext cx="113970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b="1" spc="600" dirty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Новый подход к написанию кода</a:t>
              </a:r>
              <a:endParaRPr lang="en-US" sz="4000" b="1" spc="600" dirty="0">
                <a:solidFill>
                  <a:schemeClr val="tx2"/>
                </a:solidFill>
                <a:latin typeface="Montserrat Medium" charset="0"/>
                <a:ea typeface="Montserrat Medium" charset="0"/>
                <a:cs typeface="Montserrat Medium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5837" y="8869919"/>
              <a:ext cx="11397037" cy="2491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lnSpc>
                  <a:spcPct val="150000"/>
                </a:lnSpc>
                <a:buFontTx/>
                <a:buChar char="-"/>
              </a:pPr>
              <a:r>
                <a:rPr lang="ru-RU" dirty="0">
                  <a:latin typeface="Montserrat Light" charset="0"/>
                  <a:ea typeface="Montserrat Light" charset="0"/>
                  <a:cs typeface="Montserrat Light" charset="0"/>
                </a:rPr>
                <a:t>Файловая структура проекта</a:t>
              </a:r>
            </a:p>
            <a:p>
              <a:pPr marL="342900" indent="-342900" algn="ctr">
                <a:lnSpc>
                  <a:spcPct val="150000"/>
                </a:lnSpc>
                <a:buFontTx/>
                <a:buChar char="-"/>
              </a:pPr>
              <a:r>
                <a:rPr lang="ru-RU" dirty="0">
                  <a:latin typeface="Montserrat Light" charset="0"/>
                  <a:ea typeface="Montserrat Light" charset="0"/>
                  <a:cs typeface="Montserrat Light" charset="0"/>
                </a:rPr>
                <a:t>Сборка и отладка</a:t>
              </a:r>
            </a:p>
            <a:p>
              <a:pPr marL="342900" indent="-342900" algn="ctr">
                <a:lnSpc>
                  <a:spcPct val="150000"/>
                </a:lnSpc>
                <a:buFontTx/>
                <a:buChar char="-"/>
              </a:pPr>
              <a:r>
                <a:rPr lang="ru-RU" dirty="0">
                  <a:latin typeface="Montserrat Light" charset="0"/>
                  <a:ea typeface="Montserrat Light" charset="0"/>
                  <a:cs typeface="Montserrat Light" charset="0"/>
                </a:rPr>
                <a:t>Контроль качества кода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5628" y="1160342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0" name="Group 20">
            <a:extLst>
              <a:ext uri="{FF2B5EF4-FFF2-40B4-BE49-F238E27FC236}">
                <a16:creationId xmlns:a16="http://schemas.microsoft.com/office/drawing/2014/main" id="{F6760477-0D8C-41DE-9545-9ACCFF047D29}"/>
              </a:ext>
            </a:extLst>
          </p:cNvPr>
          <p:cNvGrpSpPr/>
          <p:nvPr/>
        </p:nvGrpSpPr>
        <p:grpSpPr>
          <a:xfrm>
            <a:off x="-145037" y="8102814"/>
            <a:ext cx="12478787" cy="4423790"/>
            <a:chOff x="395837" y="7825962"/>
            <a:chExt cx="12478787" cy="44237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155180-48E7-40F1-AA0D-7887A54A42EA}"/>
                </a:ext>
              </a:extLst>
            </p:cNvPr>
            <p:cNvSpPr txBox="1"/>
            <p:nvPr/>
          </p:nvSpPr>
          <p:spPr>
            <a:xfrm>
              <a:off x="395837" y="8383135"/>
              <a:ext cx="1139703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8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2FD345-54CE-45FF-954A-95ED809DEB54}"/>
                </a:ext>
              </a:extLst>
            </p:cNvPr>
            <p:cNvSpPr txBox="1"/>
            <p:nvPr/>
          </p:nvSpPr>
          <p:spPr>
            <a:xfrm>
              <a:off x="395837" y="7825962"/>
              <a:ext cx="12478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spc="600" dirty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Изучение современных инструментов</a:t>
              </a:r>
              <a:endParaRPr lang="en-US" b="1" spc="600" dirty="0">
                <a:solidFill>
                  <a:schemeClr val="tx2"/>
                </a:solidFill>
                <a:latin typeface="Montserrat Medium" charset="0"/>
                <a:ea typeface="Montserrat Medium" charset="0"/>
                <a:cs typeface="Montserrat Medium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7CE51F-8481-44BB-A38A-886A2DE357B6}"/>
                </a:ext>
              </a:extLst>
            </p:cNvPr>
            <p:cNvSpPr txBox="1"/>
            <p:nvPr/>
          </p:nvSpPr>
          <p:spPr>
            <a:xfrm>
              <a:off x="395837" y="8869919"/>
              <a:ext cx="11397037" cy="307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lnSpc>
                  <a:spcPct val="150000"/>
                </a:lnSpc>
                <a:buFontTx/>
                <a:buChar char="-"/>
              </a:pPr>
              <a:r>
                <a:rPr lang="ru-RU" dirty="0">
                  <a:latin typeface="Montserrat Light" charset="0"/>
                  <a:ea typeface="Montserrat Light" charset="0"/>
                  <a:cs typeface="Montserrat Light" charset="0"/>
                </a:rPr>
                <a:t>Менеджеры состояний</a:t>
              </a:r>
            </a:p>
            <a:p>
              <a:pPr marL="342900" indent="-342900" algn="ctr">
                <a:lnSpc>
                  <a:spcPct val="150000"/>
                </a:lnSpc>
                <a:buFontTx/>
                <a:buChar char="-"/>
              </a:pPr>
              <a:r>
                <a:rPr lang="en-US" dirty="0">
                  <a:latin typeface="Montserrat Light" charset="0"/>
                  <a:ea typeface="Montserrat Light" charset="0"/>
                  <a:cs typeface="Montserrat Light" charset="0"/>
                </a:rPr>
                <a:t>Sass</a:t>
              </a:r>
            </a:p>
            <a:p>
              <a:pPr marL="342900" indent="-342900" algn="ctr">
                <a:lnSpc>
                  <a:spcPct val="150000"/>
                </a:lnSpc>
                <a:buFontTx/>
                <a:buChar char="-"/>
              </a:pPr>
              <a:r>
                <a:rPr lang="en-US" dirty="0">
                  <a:latin typeface="Montserrat Light" charset="0"/>
                  <a:ea typeface="Montserrat Light" charset="0"/>
                  <a:cs typeface="Montserrat Light" charset="0"/>
                </a:rPr>
                <a:t>Babel </a:t>
              </a:r>
              <a:r>
                <a:rPr lang="ru-RU" dirty="0">
                  <a:latin typeface="Montserrat Light" charset="0"/>
                  <a:ea typeface="Montserrat Light" charset="0"/>
                  <a:cs typeface="Montserrat Light" charset="0"/>
                </a:rPr>
                <a:t>и </a:t>
              </a:r>
              <a:r>
                <a:rPr lang="en-US" dirty="0">
                  <a:latin typeface="Montserrat Light" charset="0"/>
                  <a:ea typeface="Montserrat Light" charset="0"/>
                  <a:cs typeface="Montserrat Light" charset="0"/>
                </a:rPr>
                <a:t>Webpack</a:t>
              </a:r>
              <a:endParaRPr lang="ru-RU" dirty="0"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342900" indent="-342900" algn="ctr">
                <a:lnSpc>
                  <a:spcPct val="150000"/>
                </a:lnSpc>
                <a:buFontTx/>
                <a:buChar char="-"/>
              </a:pPr>
              <a:endParaRPr lang="en-US" sz="2400" dirty="0"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DE1186-D091-4B44-A585-0BF06A73D94C}"/>
                </a:ext>
              </a:extLst>
            </p:cNvPr>
            <p:cNvSpPr txBox="1"/>
            <p:nvPr/>
          </p:nvSpPr>
          <p:spPr>
            <a:xfrm>
              <a:off x="8765628" y="1160342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0FB5B427-8183-40C7-BC6A-B697722FD2E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921" b="4921"/>
          <a:stretch/>
        </p:blipFill>
        <p:spPr/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E6189AF9-EA20-4C7F-AEE7-E19A62F8FF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88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1C7021E-7461-4E89-8A67-3F35F7195A45}"/>
              </a:ext>
            </a:extLst>
          </p:cNvPr>
          <p:cNvSpPr txBox="1"/>
          <p:nvPr/>
        </p:nvSpPr>
        <p:spPr>
          <a:xfrm>
            <a:off x="2206625" y="-88617"/>
            <a:ext cx="246601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00" b="1" dirty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Сложности</a:t>
            </a:r>
            <a:endParaRPr lang="en-US" sz="23900" b="1" dirty="0">
              <a:solidFill>
                <a:srgbClr val="F7F7F7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01825" y="3835944"/>
            <a:ext cx="833753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Prettier</a:t>
            </a:r>
          </a:p>
          <a:p>
            <a:pPr marL="571500" indent="-571500">
              <a:buFontTx/>
              <a:buChar char="-"/>
            </a:pPr>
            <a:r>
              <a:rPr lang="en-US" sz="4000" spc="6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QueryParams</a:t>
            </a:r>
            <a:endParaRPr lang="en-US" sz="40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571500" indent="-571500">
              <a:buFontTx/>
              <a:buChar char="-"/>
            </a:pPr>
            <a:r>
              <a:rPr lang="ru-RU" sz="4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Особенности языка </a:t>
            </a:r>
            <a:r>
              <a:rPr lang="en-US" sz="40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JS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5346" y="1619953"/>
            <a:ext cx="115846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8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Сложности</a:t>
            </a:r>
            <a:endParaRPr lang="en-US" sz="138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1825" y="1195807"/>
            <a:ext cx="618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solidFill>
                  <a:schemeClr val="tx2"/>
                </a:solidFill>
                <a:latin typeface="Montserrat Medium" charset="0"/>
                <a:ea typeface="Montserrat Medium" charset="0"/>
                <a:cs typeface="Montserrat Medium" charset="0"/>
              </a:rPr>
              <a:t>React course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7E67CE-7EA5-4B37-8E41-99BF95B0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347" y="6477000"/>
            <a:ext cx="9803878" cy="21281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BC6B70-02C1-40A2-AAA4-A092A6753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4025" y="6752345"/>
            <a:ext cx="11344632" cy="5867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895119-0239-479B-8906-C9BBC37D2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346" y="8913739"/>
            <a:ext cx="8507012" cy="38867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A01D0F3-938C-49D2-9F24-60948053063D}"/>
              </a:ext>
            </a:extLst>
          </p:cNvPr>
          <p:cNvSpPr txBox="1"/>
          <p:nvPr/>
        </p:nvSpPr>
        <p:spPr>
          <a:xfrm rot="16200000">
            <a:off x="-1781535" y="2423721"/>
            <a:ext cx="618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600" dirty="0">
                <a:latin typeface="Montserrat" charset="0"/>
                <a:ea typeface="Montserrat" charset="0"/>
                <a:cs typeface="Montserrat" charset="0"/>
              </a:rPr>
              <a:t>KTS Summer</a:t>
            </a:r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9D4FD2-BFC4-40D4-B890-C7DEB134AC0F}"/>
              </a:ext>
            </a:extLst>
          </p:cNvPr>
          <p:cNvSpPr txBox="1"/>
          <p:nvPr/>
        </p:nvSpPr>
        <p:spPr>
          <a:xfrm>
            <a:off x="-7430998" y="2062859"/>
            <a:ext cx="3926141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5000" b="1" spc="600" dirty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Спасибо!</a:t>
            </a:r>
            <a:endParaRPr lang="en-US" sz="35000" b="1" spc="600" dirty="0">
              <a:solidFill>
                <a:srgbClr val="F7F7F7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7B986-03A1-478E-9CFA-80C71DB57B21}"/>
              </a:ext>
            </a:extLst>
          </p:cNvPr>
          <p:cNvSpPr txBox="1"/>
          <p:nvPr/>
        </p:nvSpPr>
        <p:spPr>
          <a:xfrm>
            <a:off x="10884" y="5602290"/>
            <a:ext cx="24377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0" b="1" spc="600" dirty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Спасибо за внимание!</a:t>
            </a:r>
            <a:endParaRPr lang="en-US" sz="12000" b="1" spc="600" dirty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529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imple GP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8FA2AA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32360</TotalTime>
  <Words>188</Words>
  <Application>Microsoft Office PowerPoint</Application>
  <PresentationFormat>Произвольный</PresentationFormat>
  <Paragraphs>55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 Light</vt:lpstr>
      <vt:lpstr>Gill Sans</vt:lpstr>
      <vt:lpstr>Lato Light</vt:lpstr>
      <vt:lpstr>Montserrat</vt:lpstr>
      <vt:lpstr>Montserrat Hairline</vt:lpstr>
      <vt:lpstr>Montserrat Light</vt:lpstr>
      <vt:lpstr>Montserrat Medium</vt:lpstr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Awesome PPT</Manager>
  <Company>Awesome PPT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PPT</dc:title>
  <dc:subject>Awesome PPT</dc:subject>
  <dc:creator>Awesome PPT</dc:creator>
  <cp:keywords>Awesome PPT</cp:keywords>
  <dc:description>Awesome PPT</dc:description>
  <cp:lastModifiedBy>Alexander Suchkov</cp:lastModifiedBy>
  <cp:revision>6297</cp:revision>
  <dcterms:created xsi:type="dcterms:W3CDTF">2014-11-12T21:47:38Z</dcterms:created>
  <dcterms:modified xsi:type="dcterms:W3CDTF">2021-10-14T21:36:35Z</dcterms:modified>
  <cp:category>Awesome PPT</cp:category>
</cp:coreProperties>
</file>