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FEFBE-DD80-4627-BF72-7253EBF53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F897A7-F2F4-4486-979F-314AF786B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FBAB9-270F-4E3F-8125-A4B61B78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D72E-8A3C-4231-AB0E-656A10FD2CF4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4C631-4996-44EA-82B4-FED1AC2B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1AEC9-3090-4E33-AE85-94228740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A81A-A5F9-4DC6-8AA1-3DF6612D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4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89456-EEB7-49FA-B49D-AC8DFD9A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739734-EF00-494D-B12A-9EA562D19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19362-C0D6-4AF0-8324-2ADE311B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D72E-8A3C-4231-AB0E-656A10FD2CF4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CDE22-1574-4199-9181-703382B0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97426-7236-42B5-9E50-7D3852D2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A81A-A5F9-4DC6-8AA1-3DF6612D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5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1218B6-72BE-4ECB-A845-C2E6F21FB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7CF03-736D-42E8-A819-A496FBBA0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055CC-2785-42F6-9202-D20AD5D4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D72E-8A3C-4231-AB0E-656A10FD2CF4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DD648-D263-4A56-9C0C-7CD0FD8C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53E72-64F0-433E-A1C8-5E893BA0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A81A-A5F9-4DC6-8AA1-3DF6612D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AB65-BEFC-4085-BCCD-13E2F610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39C41-CE59-49F5-A52E-80468A65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003CD-7E33-4BED-812C-94129C42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D72E-8A3C-4231-AB0E-656A10FD2CF4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C4098-9FDE-4774-B9A4-C8760F76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89CD5-B6EF-4A73-8534-BAA55358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A81A-A5F9-4DC6-8AA1-3DF6612D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5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13EF2-F3C1-435D-B337-C7D4ADF7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F9A8E-D620-43FA-8620-750476D6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20B8E-8795-4AF5-B4AF-A9A21357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D72E-8A3C-4231-AB0E-656A10FD2CF4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ECBB3-E302-41D7-B29B-A991FD8D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FC5D4-84F2-46BA-84ED-8AEB2D36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A81A-A5F9-4DC6-8AA1-3DF6612D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9A13D-308D-47C5-909F-5F7A22C9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13560-065C-497A-BDD0-CAD567841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6E471-204E-4631-A4CE-81983E3E6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B9E66-57BB-421A-941A-D5FB36BC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D72E-8A3C-4231-AB0E-656A10FD2CF4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27FF9-AE6D-47D8-9248-E14C7F85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84A2E-E623-483A-874C-FE8DE274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A81A-A5F9-4DC6-8AA1-3DF6612D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4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C060-49C8-4CF6-A49C-09E463A6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BDF318-4F3F-4B94-85E7-54FB82F1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451190-3B9E-4707-91F7-FB0935EAF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18EC6-7B4C-41F8-9FF6-9D8802CA2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661E7-182F-4B98-8188-240E9E38C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90FBCA-7AA4-4C3D-81BA-16473B9A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D72E-8A3C-4231-AB0E-656A10FD2CF4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5ED4AF-3254-42F6-8E9E-5367D5F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CAE0C9-2DE4-41E2-8BE4-82FC4602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A81A-A5F9-4DC6-8AA1-3DF6612D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4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E03A2-F59A-45FF-8984-3C81C17F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5E589-0D5C-4143-8039-F2231ACA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D72E-8A3C-4231-AB0E-656A10FD2CF4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34AE66-84EA-4F35-A3E0-4BDA80F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4CEB4-4A65-4992-8E64-43300CA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A81A-A5F9-4DC6-8AA1-3DF6612D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7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0F3908-56FF-4D20-B2FE-31D04054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D72E-8A3C-4231-AB0E-656A10FD2CF4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1BA57C-35EA-41D6-A8AE-C0960D6E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D0E5F8-38C1-48A3-8E97-8B92157F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A81A-A5F9-4DC6-8AA1-3DF6612D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587E3-5A92-4630-B1D0-C24B0CA2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988CC-BB50-43AC-8762-C66AED3C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A7B279-8BC1-42C2-8A5A-DEBB475C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A4EAE-558F-4394-96D1-CA53695E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D72E-8A3C-4231-AB0E-656A10FD2CF4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28AC29-C2F1-4A5C-B219-F3310C14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1119C-BB7E-4CC7-8F3A-2B207CAD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A81A-A5F9-4DC6-8AA1-3DF6612D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9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EDBD1-7BAA-4A70-AB60-3E5C355D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BDE33A-132B-4BDE-9F8D-FD2B0E22D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D05AD-D190-452A-B42F-261F4A4F7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5E4C2-8D55-4872-9A03-7413F031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D72E-8A3C-4231-AB0E-656A10FD2CF4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F1E3D-BEA5-47E3-B888-F66EA153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60B2CA-B0EC-4718-B120-75DA1FD6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9A81A-A5F9-4DC6-8AA1-3DF6612D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B1A8FE-5A49-41C8-8FF0-6E078CAA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DA042-D2F4-4974-86A9-5FFF12AF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CFE03-845D-411D-BFFF-FF75BCEA9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ED72E-8A3C-4231-AB0E-656A10FD2CF4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8AA97-487B-4E01-970C-BF0DBAA91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46C8C-431F-4249-A06E-33581EA9D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A81A-A5F9-4DC6-8AA1-3DF6612D3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5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7CF9F19-F2EB-4951-98B8-9EF1E42C0ED9}"/>
              </a:ext>
            </a:extLst>
          </p:cNvPr>
          <p:cNvSpPr/>
          <p:nvPr/>
        </p:nvSpPr>
        <p:spPr>
          <a:xfrm>
            <a:off x="2008367" y="2337686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C412061-F425-477E-BF72-EC0D9BFF4053}"/>
              </a:ext>
            </a:extLst>
          </p:cNvPr>
          <p:cNvSpPr/>
          <p:nvPr/>
        </p:nvSpPr>
        <p:spPr>
          <a:xfrm>
            <a:off x="2008367" y="3258048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95D275B-165F-43E7-BA2B-3C7287D1AEE6}"/>
              </a:ext>
            </a:extLst>
          </p:cNvPr>
          <p:cNvSpPr/>
          <p:nvPr/>
        </p:nvSpPr>
        <p:spPr>
          <a:xfrm>
            <a:off x="3665552" y="131991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85457FB-8C2C-4540-98BA-A3E53D3EDDBA}"/>
              </a:ext>
            </a:extLst>
          </p:cNvPr>
          <p:cNvSpPr/>
          <p:nvPr/>
        </p:nvSpPr>
        <p:spPr>
          <a:xfrm>
            <a:off x="3671515" y="225817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E359A04-E28E-498C-A07E-6B011E3629F5}"/>
              </a:ext>
            </a:extLst>
          </p:cNvPr>
          <p:cNvSpPr/>
          <p:nvPr/>
        </p:nvSpPr>
        <p:spPr>
          <a:xfrm>
            <a:off x="3665552" y="319642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335B4F2-3305-4064-A277-990B713ED286}"/>
              </a:ext>
            </a:extLst>
          </p:cNvPr>
          <p:cNvSpPr/>
          <p:nvPr/>
        </p:nvSpPr>
        <p:spPr>
          <a:xfrm>
            <a:off x="3671515" y="413468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AB69D21-0DCC-4428-A585-A1A8D0C2C7AF}"/>
              </a:ext>
            </a:extLst>
          </p:cNvPr>
          <p:cNvSpPr/>
          <p:nvPr/>
        </p:nvSpPr>
        <p:spPr>
          <a:xfrm>
            <a:off x="5322737" y="131991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D8F1FB5-8BAD-404D-91A9-20AE06F8FB55}"/>
              </a:ext>
            </a:extLst>
          </p:cNvPr>
          <p:cNvSpPr/>
          <p:nvPr/>
        </p:nvSpPr>
        <p:spPr>
          <a:xfrm>
            <a:off x="5328700" y="225817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30BA771-0E33-4631-ABF4-979644D8AB30}"/>
              </a:ext>
            </a:extLst>
          </p:cNvPr>
          <p:cNvSpPr/>
          <p:nvPr/>
        </p:nvSpPr>
        <p:spPr>
          <a:xfrm>
            <a:off x="5322737" y="319642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56D3228-1D38-419E-86D8-E831441E7DB2}"/>
              </a:ext>
            </a:extLst>
          </p:cNvPr>
          <p:cNvSpPr/>
          <p:nvPr/>
        </p:nvSpPr>
        <p:spPr>
          <a:xfrm>
            <a:off x="5328700" y="413468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5B36C59-2991-4270-8EF9-1B0C412C3A2A}"/>
              </a:ext>
            </a:extLst>
          </p:cNvPr>
          <p:cNvSpPr/>
          <p:nvPr/>
        </p:nvSpPr>
        <p:spPr>
          <a:xfrm>
            <a:off x="6979922" y="131991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F6C90AF3-0A5E-423C-AEFC-105F5AC87AE6}"/>
              </a:ext>
            </a:extLst>
          </p:cNvPr>
          <p:cNvSpPr/>
          <p:nvPr/>
        </p:nvSpPr>
        <p:spPr>
          <a:xfrm>
            <a:off x="6985885" y="225817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CEEA1E6-D2CC-43D8-89F4-5661DC0788B2}"/>
              </a:ext>
            </a:extLst>
          </p:cNvPr>
          <p:cNvSpPr/>
          <p:nvPr/>
        </p:nvSpPr>
        <p:spPr>
          <a:xfrm>
            <a:off x="6979922" y="319642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D1B020E-6960-46A9-8A84-A9ED59A65D37}"/>
              </a:ext>
            </a:extLst>
          </p:cNvPr>
          <p:cNvSpPr/>
          <p:nvPr/>
        </p:nvSpPr>
        <p:spPr>
          <a:xfrm>
            <a:off x="6985885" y="413468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5DF585CA-6E9D-4783-ABB3-76058A4F73F4}"/>
              </a:ext>
            </a:extLst>
          </p:cNvPr>
          <p:cNvSpPr/>
          <p:nvPr/>
        </p:nvSpPr>
        <p:spPr>
          <a:xfrm>
            <a:off x="8643070" y="2715374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4362F9-2A7F-436A-97CB-662390038D67}"/>
              </a:ext>
            </a:extLst>
          </p:cNvPr>
          <p:cNvSpPr txBox="1"/>
          <p:nvPr/>
        </p:nvSpPr>
        <p:spPr>
          <a:xfrm>
            <a:off x="1888955" y="71561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0BA639-A125-4C45-8F89-1A00B4B46501}"/>
              </a:ext>
            </a:extLst>
          </p:cNvPr>
          <p:cNvSpPr txBox="1"/>
          <p:nvPr/>
        </p:nvSpPr>
        <p:spPr>
          <a:xfrm>
            <a:off x="3665552" y="7156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E6AEBC-C9C9-4269-BB2F-B20693B3EC7B}"/>
              </a:ext>
            </a:extLst>
          </p:cNvPr>
          <p:cNvSpPr txBox="1"/>
          <p:nvPr/>
        </p:nvSpPr>
        <p:spPr>
          <a:xfrm>
            <a:off x="5318671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F7A1A2-36BD-4907-A412-B9A2A81FEC38}"/>
              </a:ext>
            </a:extLst>
          </p:cNvPr>
          <p:cNvSpPr txBox="1"/>
          <p:nvPr/>
        </p:nvSpPr>
        <p:spPr>
          <a:xfrm>
            <a:off x="6971790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B3779-1503-4ADE-A4CE-07CB508F86D4}"/>
              </a:ext>
            </a:extLst>
          </p:cNvPr>
          <p:cNvSpPr txBox="1"/>
          <p:nvPr/>
        </p:nvSpPr>
        <p:spPr>
          <a:xfrm>
            <a:off x="8485495" y="7100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23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7CF9F19-F2EB-4951-98B8-9EF1E42C0ED9}"/>
              </a:ext>
            </a:extLst>
          </p:cNvPr>
          <p:cNvSpPr/>
          <p:nvPr/>
        </p:nvSpPr>
        <p:spPr>
          <a:xfrm>
            <a:off x="4041689" y="1656638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C412061-F425-477E-BF72-EC0D9BFF4053}"/>
              </a:ext>
            </a:extLst>
          </p:cNvPr>
          <p:cNvSpPr/>
          <p:nvPr/>
        </p:nvSpPr>
        <p:spPr>
          <a:xfrm>
            <a:off x="4041689" y="2577000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95D275B-165F-43E7-BA2B-3C7287D1AEE6}"/>
              </a:ext>
            </a:extLst>
          </p:cNvPr>
          <p:cNvSpPr/>
          <p:nvPr/>
        </p:nvSpPr>
        <p:spPr>
          <a:xfrm>
            <a:off x="5698874" y="638871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85457FB-8C2C-4540-98BA-A3E53D3EDDBA}"/>
              </a:ext>
            </a:extLst>
          </p:cNvPr>
          <p:cNvSpPr/>
          <p:nvPr/>
        </p:nvSpPr>
        <p:spPr>
          <a:xfrm>
            <a:off x="5704837" y="1577126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E359A04-E28E-498C-A07E-6B011E3629F5}"/>
              </a:ext>
            </a:extLst>
          </p:cNvPr>
          <p:cNvSpPr/>
          <p:nvPr/>
        </p:nvSpPr>
        <p:spPr>
          <a:xfrm>
            <a:off x="5698874" y="2515381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335B4F2-3305-4064-A277-990B713ED286}"/>
              </a:ext>
            </a:extLst>
          </p:cNvPr>
          <p:cNvSpPr/>
          <p:nvPr/>
        </p:nvSpPr>
        <p:spPr>
          <a:xfrm>
            <a:off x="5704837" y="3453636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AB69D21-0DCC-4428-A585-A1A8D0C2C7AF}"/>
              </a:ext>
            </a:extLst>
          </p:cNvPr>
          <p:cNvSpPr/>
          <p:nvPr/>
        </p:nvSpPr>
        <p:spPr>
          <a:xfrm>
            <a:off x="7356059" y="638871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D8F1FB5-8BAD-404D-91A9-20AE06F8FB55}"/>
              </a:ext>
            </a:extLst>
          </p:cNvPr>
          <p:cNvSpPr/>
          <p:nvPr/>
        </p:nvSpPr>
        <p:spPr>
          <a:xfrm>
            <a:off x="7362022" y="1577126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30BA771-0E33-4631-ABF4-979644D8AB30}"/>
              </a:ext>
            </a:extLst>
          </p:cNvPr>
          <p:cNvSpPr/>
          <p:nvPr/>
        </p:nvSpPr>
        <p:spPr>
          <a:xfrm>
            <a:off x="7356059" y="2515381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56D3228-1D38-419E-86D8-E831441E7DB2}"/>
              </a:ext>
            </a:extLst>
          </p:cNvPr>
          <p:cNvSpPr/>
          <p:nvPr/>
        </p:nvSpPr>
        <p:spPr>
          <a:xfrm>
            <a:off x="7362022" y="3453636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5B36C59-2991-4270-8EF9-1B0C412C3A2A}"/>
              </a:ext>
            </a:extLst>
          </p:cNvPr>
          <p:cNvSpPr/>
          <p:nvPr/>
        </p:nvSpPr>
        <p:spPr>
          <a:xfrm>
            <a:off x="9013244" y="638871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F6C90AF3-0A5E-423C-AEFC-105F5AC87AE6}"/>
              </a:ext>
            </a:extLst>
          </p:cNvPr>
          <p:cNvSpPr/>
          <p:nvPr/>
        </p:nvSpPr>
        <p:spPr>
          <a:xfrm>
            <a:off x="9019207" y="1577126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CEEA1E6-D2CC-43D8-89F4-5661DC0788B2}"/>
              </a:ext>
            </a:extLst>
          </p:cNvPr>
          <p:cNvSpPr/>
          <p:nvPr/>
        </p:nvSpPr>
        <p:spPr>
          <a:xfrm>
            <a:off x="9013244" y="2515381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D1B020E-6960-46A9-8A84-A9ED59A65D37}"/>
              </a:ext>
            </a:extLst>
          </p:cNvPr>
          <p:cNvSpPr/>
          <p:nvPr/>
        </p:nvSpPr>
        <p:spPr>
          <a:xfrm>
            <a:off x="9019207" y="3453636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5DF585CA-6E9D-4783-ABB3-76058A4F73F4}"/>
              </a:ext>
            </a:extLst>
          </p:cNvPr>
          <p:cNvSpPr/>
          <p:nvPr/>
        </p:nvSpPr>
        <p:spPr>
          <a:xfrm>
            <a:off x="10676392" y="2034326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4362F9-2A7F-436A-97CB-662390038D67}"/>
              </a:ext>
            </a:extLst>
          </p:cNvPr>
          <p:cNvSpPr txBox="1"/>
          <p:nvPr/>
        </p:nvSpPr>
        <p:spPr>
          <a:xfrm>
            <a:off x="3922277" y="3456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0BA639-A125-4C45-8F89-1A00B4B46501}"/>
              </a:ext>
            </a:extLst>
          </p:cNvPr>
          <p:cNvSpPr txBox="1"/>
          <p:nvPr/>
        </p:nvSpPr>
        <p:spPr>
          <a:xfrm>
            <a:off x="5698874" y="345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E6AEBC-C9C9-4269-BB2F-B20693B3EC7B}"/>
              </a:ext>
            </a:extLst>
          </p:cNvPr>
          <p:cNvSpPr txBox="1"/>
          <p:nvPr/>
        </p:nvSpPr>
        <p:spPr>
          <a:xfrm>
            <a:off x="7351993" y="290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F7A1A2-36BD-4907-A412-B9A2A81FEC38}"/>
              </a:ext>
            </a:extLst>
          </p:cNvPr>
          <p:cNvSpPr txBox="1"/>
          <p:nvPr/>
        </p:nvSpPr>
        <p:spPr>
          <a:xfrm>
            <a:off x="9005112" y="290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B3779-1503-4ADE-A4CE-07CB508F86D4}"/>
              </a:ext>
            </a:extLst>
          </p:cNvPr>
          <p:cNvSpPr txBox="1"/>
          <p:nvPr/>
        </p:nvSpPr>
        <p:spPr>
          <a:xfrm>
            <a:off x="10518817" y="290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DED9E0C-8011-40AB-9559-0C775A978F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498889" y="867471"/>
            <a:ext cx="1199985" cy="10177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EB928C-8D5D-49D2-BFC4-000C72FA13A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498889" y="1805726"/>
            <a:ext cx="1205948" cy="795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69F47F-18A1-4857-B982-3A454FA392D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498889" y="1885238"/>
            <a:ext cx="1205948" cy="179699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3F3BC2D-9266-4FF0-8D88-8EDC1626D2C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4498889" y="1885238"/>
            <a:ext cx="1199985" cy="85874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1D1CFC1-FA6C-471C-A077-45B2229A1E5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498889" y="867471"/>
            <a:ext cx="1199985" cy="19381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0D80298-B1C2-455D-81F0-F92CEBE1E1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498889" y="1805726"/>
            <a:ext cx="1205948" cy="9998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ABFA8E1-1F71-4791-9BEA-8136C775B3D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4498889" y="2743981"/>
            <a:ext cx="1199985" cy="616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8E4C4BE-8B74-4A30-89F7-7C562AC95A9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498889" y="2805600"/>
            <a:ext cx="1205948" cy="8766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568FF18-E3E4-4951-98E8-3F221863704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9470444" y="867471"/>
            <a:ext cx="1205948" cy="13954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90E61F7-F356-4B7B-AD85-259D45A66F8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9476407" y="1805726"/>
            <a:ext cx="1199985" cy="457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34616B8-FCCA-4C64-8A78-0DBAA51E8D20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9470444" y="2262926"/>
            <a:ext cx="1205948" cy="4810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F1BA64-DD99-4E2C-85C0-8CE3D3093576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9476407" y="2262926"/>
            <a:ext cx="1199985" cy="141931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89A906-4482-4C86-BC9F-49BA5A2F7F65}"/>
              </a:ext>
            </a:extLst>
          </p:cNvPr>
          <p:cNvSpPr txBox="1"/>
          <p:nvPr/>
        </p:nvSpPr>
        <p:spPr>
          <a:xfrm>
            <a:off x="6552289" y="20782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F623E-898E-42D0-AF89-CD8D92B0E0E3}"/>
              </a:ext>
            </a:extLst>
          </p:cNvPr>
          <p:cNvSpPr txBox="1"/>
          <p:nvPr/>
        </p:nvSpPr>
        <p:spPr>
          <a:xfrm>
            <a:off x="8244811" y="20782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EB330-9168-43CF-AAA4-D1D67B524DCD}"/>
              </a:ext>
            </a:extLst>
          </p:cNvPr>
          <p:cNvSpPr txBox="1"/>
          <p:nvPr/>
        </p:nvSpPr>
        <p:spPr>
          <a:xfrm>
            <a:off x="5364863" y="3799653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h1_in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5C6EEB-983C-4DC6-9FCD-7DDE9FC633C5}"/>
              </a:ext>
            </a:extLst>
          </p:cNvPr>
          <p:cNvSpPr txBox="1"/>
          <p:nvPr/>
        </p:nvSpPr>
        <p:spPr>
          <a:xfrm>
            <a:off x="6076897" y="3787722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h1_out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1000A2-4215-4E1F-814B-30DFE27C9A63}"/>
              </a:ext>
            </a:extLst>
          </p:cNvPr>
          <p:cNvSpPr txBox="1"/>
          <p:nvPr/>
        </p:nvSpPr>
        <p:spPr>
          <a:xfrm>
            <a:off x="6998577" y="3787722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h2_in</a:t>
            </a:r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79BF9AF-5296-424C-814D-E067D6100BFB}"/>
              </a:ext>
            </a:extLst>
          </p:cNvPr>
          <p:cNvSpPr txBox="1"/>
          <p:nvPr/>
        </p:nvSpPr>
        <p:spPr>
          <a:xfrm>
            <a:off x="7718206" y="3787722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h2_out</a:t>
            </a:r>
            <a:endParaRPr lang="zh-CN" altLang="en-US" sz="1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0E39C22-F004-4C68-9F5E-E8AAE5C767F7}"/>
              </a:ext>
            </a:extLst>
          </p:cNvPr>
          <p:cNvSpPr txBox="1"/>
          <p:nvPr/>
        </p:nvSpPr>
        <p:spPr>
          <a:xfrm>
            <a:off x="8650229" y="3787722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h3_in</a:t>
            </a:r>
            <a:endParaRPr lang="zh-CN" altLang="en-US" sz="1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1B0AAC-951B-4407-A514-13C80425041C}"/>
              </a:ext>
            </a:extLst>
          </p:cNvPr>
          <p:cNvSpPr txBox="1"/>
          <p:nvPr/>
        </p:nvSpPr>
        <p:spPr>
          <a:xfrm>
            <a:off x="9391461" y="3787721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h3_out</a:t>
            </a:r>
            <a:endParaRPr lang="zh-CN" altLang="en-US" sz="1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DD2B6C2-36FF-4F59-9CDA-D30050572AAF}"/>
              </a:ext>
            </a:extLst>
          </p:cNvPr>
          <p:cNvSpPr txBox="1"/>
          <p:nvPr/>
        </p:nvSpPr>
        <p:spPr>
          <a:xfrm>
            <a:off x="10375500" y="2536067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final_input</a:t>
            </a:r>
            <a:endParaRPr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783D298-133C-4283-A898-4662F818CBC3}"/>
              </a:ext>
            </a:extLst>
          </p:cNvPr>
          <p:cNvSpPr txBox="1"/>
          <p:nvPr/>
        </p:nvSpPr>
        <p:spPr>
          <a:xfrm>
            <a:off x="11263523" y="2139815"/>
            <a:ext cx="83708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final_output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E616B5-2527-4B0A-8EEA-D760EA7DD1F4}"/>
              </a:ext>
            </a:extLst>
          </p:cNvPr>
          <p:cNvSpPr txBox="1"/>
          <p:nvPr/>
        </p:nvSpPr>
        <p:spPr>
          <a:xfrm>
            <a:off x="4772509" y="823430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W[0]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F73CD-AC21-417E-B834-694632B0457E}"/>
              </a:ext>
            </a:extLst>
          </p:cNvPr>
          <p:cNvSpPr txBox="1"/>
          <p:nvPr/>
        </p:nvSpPr>
        <p:spPr>
          <a:xfrm>
            <a:off x="6429695" y="823430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W[1]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8028D-73DF-418F-9F91-6A392940B773}"/>
              </a:ext>
            </a:extLst>
          </p:cNvPr>
          <p:cNvSpPr txBox="1"/>
          <p:nvPr/>
        </p:nvSpPr>
        <p:spPr>
          <a:xfrm>
            <a:off x="8092388" y="823430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W[2]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30296B9-C039-47F9-950B-A775470AD0CC}"/>
              </a:ext>
            </a:extLst>
          </p:cNvPr>
          <p:cNvSpPr txBox="1"/>
          <p:nvPr/>
        </p:nvSpPr>
        <p:spPr>
          <a:xfrm>
            <a:off x="9755077" y="823430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W[3]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C9CAB6-D3C3-450B-9E57-CA95F4205E9A}"/>
              </a:ext>
            </a:extLst>
          </p:cNvPr>
          <p:cNvSpPr txBox="1"/>
          <p:nvPr/>
        </p:nvSpPr>
        <p:spPr>
          <a:xfrm>
            <a:off x="1079252" y="4183177"/>
            <a:ext cx="4690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1.</a:t>
            </a:r>
            <a:r>
              <a:rPr lang="zh-CN" altLang="en-US" sz="1000" dirty="0">
                <a:latin typeface="Consolas" panose="020B0609020204030204" pitchFamily="49" charset="0"/>
              </a:rPr>
              <a:t>计算输出层误差和</a:t>
            </a:r>
            <a:r>
              <a:rPr lang="el-GR" altLang="zh-CN" sz="1000" dirty="0">
                <a:latin typeface="Consolas" panose="020B0609020204030204" pitchFamily="49" charset="0"/>
              </a:rPr>
              <a:t>δ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 err="1">
                <a:latin typeface="Consolas" panose="020B0609020204030204" pitchFamily="49" charset="0"/>
              </a:rPr>
              <a:t>Output_errors</a:t>
            </a:r>
            <a:r>
              <a:rPr lang="en-US" altLang="zh-CN" sz="1000" b="1" dirty="0">
                <a:latin typeface="Consolas" panose="020B0609020204030204" pitchFamily="49" charset="0"/>
              </a:rPr>
              <a:t> = targets - </a:t>
            </a:r>
            <a:r>
              <a:rPr lang="en-US" altLang="zh-CN" sz="1000" b="1" dirty="0" err="1">
                <a:latin typeface="Consolas" panose="020B0609020204030204" pitchFamily="49" charset="0"/>
              </a:rPr>
              <a:t>final_outputs</a:t>
            </a:r>
            <a:endParaRPr lang="en-US" altLang="zh-CN" sz="1000" b="1" dirty="0">
              <a:latin typeface="Consolas" panose="020B0609020204030204" pitchFamily="49" charset="0"/>
            </a:endParaRPr>
          </a:p>
          <a:p>
            <a:r>
              <a:rPr lang="en-US" altLang="zh-CN" sz="1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output_delta</a:t>
            </a:r>
            <a:r>
              <a:rPr lang="en-US" altLang="zh-CN" sz="1000" b="1" dirty="0">
                <a:latin typeface="Consolas" panose="020B0609020204030204" pitchFamily="49" charset="0"/>
              </a:rPr>
              <a:t> = </a:t>
            </a:r>
            <a:r>
              <a:rPr lang="en-US" altLang="zh-CN" sz="1000" b="1" dirty="0" err="1">
                <a:latin typeface="Consolas" panose="020B0609020204030204" pitchFamily="49" charset="0"/>
              </a:rPr>
              <a:t>output_errors</a:t>
            </a:r>
            <a:r>
              <a:rPr lang="en-US" altLang="zh-CN" sz="1000" b="1" dirty="0">
                <a:latin typeface="Consolas" panose="020B0609020204030204" pitchFamily="49" charset="0"/>
              </a:rPr>
              <a:t> * </a:t>
            </a:r>
            <a:r>
              <a:rPr lang="en-US" altLang="zh-CN" sz="1000" b="1" dirty="0" err="1">
                <a:latin typeface="Consolas" panose="020B0609020204030204" pitchFamily="49" charset="0"/>
              </a:rPr>
              <a:t>sigmoid_derivative</a:t>
            </a:r>
            <a:r>
              <a:rPr lang="en-US" altLang="zh-CN" sz="1000" b="1" dirty="0"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latin typeface="Consolas" panose="020B0609020204030204" pitchFamily="49" charset="0"/>
              </a:rPr>
              <a:t>final_outputs</a:t>
            </a:r>
            <a:r>
              <a:rPr lang="en-US" altLang="zh-CN" sz="1000" b="1" dirty="0">
                <a:latin typeface="Consolas" panose="020B0609020204030204" pitchFamily="49" charset="0"/>
              </a:rPr>
              <a:t>)</a:t>
            </a:r>
            <a:endParaRPr lang="zh-CN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AEFBAC5-1B1D-4414-88A0-96C4554EB293}"/>
              </a:ext>
            </a:extLst>
          </p:cNvPr>
          <p:cNvSpPr txBox="1"/>
          <p:nvPr/>
        </p:nvSpPr>
        <p:spPr>
          <a:xfrm>
            <a:off x="6524205" y="4215802"/>
            <a:ext cx="528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4.</a:t>
            </a:r>
            <a:r>
              <a:rPr lang="zh-CN" altLang="en-US" sz="1000" dirty="0">
                <a:latin typeface="Consolas" panose="020B0609020204030204" pitchFamily="49" charset="0"/>
              </a:rPr>
              <a:t>更新输出层权重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weights[3] += </a:t>
            </a:r>
            <a:r>
              <a:rPr lang="en-US" altLang="zh-CN" sz="1000" b="1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b="1" dirty="0">
                <a:latin typeface="Consolas" panose="020B0609020204030204" pitchFamily="49" charset="0"/>
              </a:rPr>
              <a:t> * np.dot(</a:t>
            </a:r>
            <a:r>
              <a:rPr lang="en-US" altLang="zh-CN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hidden_outputs3</a:t>
            </a:r>
            <a:r>
              <a:rPr lang="en-US" altLang="zh-CN" sz="1000" b="1" dirty="0">
                <a:latin typeface="Consolas" panose="020B0609020204030204" pitchFamily="49" charset="0"/>
              </a:rPr>
              <a:t>.T, </a:t>
            </a:r>
            <a:r>
              <a:rPr lang="en-US" altLang="zh-CN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output_delta</a:t>
            </a:r>
            <a:r>
              <a:rPr lang="en-US" altLang="zh-CN" sz="1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734AEF7-232C-468A-BE54-1C3427AF87E2}"/>
              </a:ext>
            </a:extLst>
          </p:cNvPr>
          <p:cNvSpPr txBox="1"/>
          <p:nvPr/>
        </p:nvSpPr>
        <p:spPr>
          <a:xfrm>
            <a:off x="1079251" y="4886951"/>
            <a:ext cx="5168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2.</a:t>
            </a:r>
            <a:r>
              <a:rPr lang="zh-CN" altLang="en-US" sz="1000" dirty="0">
                <a:latin typeface="Consolas" panose="020B0609020204030204" pitchFamily="49" charset="0"/>
              </a:rPr>
              <a:t>计算隐藏层</a:t>
            </a:r>
            <a:r>
              <a:rPr lang="en-US" altLang="zh-CN" sz="1000" dirty="0">
                <a:latin typeface="Consolas" panose="020B0609020204030204" pitchFamily="49" charset="0"/>
              </a:rPr>
              <a:t>3</a:t>
            </a:r>
            <a:r>
              <a:rPr lang="zh-CN" altLang="en-US" sz="1000" dirty="0">
                <a:latin typeface="Consolas" panose="020B0609020204030204" pitchFamily="49" charset="0"/>
              </a:rPr>
              <a:t>的误差和</a:t>
            </a:r>
            <a:r>
              <a:rPr lang="el-GR" altLang="zh-CN" sz="1000" dirty="0">
                <a:latin typeface="Consolas" panose="020B0609020204030204" pitchFamily="49" charset="0"/>
              </a:rPr>
              <a:t>δ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hidden_errors3 = np.dot(</a:t>
            </a:r>
            <a:r>
              <a:rPr lang="en-US" altLang="zh-CN" sz="1000" b="1" dirty="0" err="1">
                <a:latin typeface="Consolas" panose="020B0609020204030204" pitchFamily="49" charset="0"/>
              </a:rPr>
              <a:t>output_delta</a:t>
            </a:r>
            <a:r>
              <a:rPr lang="en-US" altLang="zh-CN" sz="1000" b="1" dirty="0">
                <a:latin typeface="Consolas" panose="020B0609020204030204" pitchFamily="49" charset="0"/>
              </a:rPr>
              <a:t>, weights[3].T)</a:t>
            </a:r>
          </a:p>
          <a:p>
            <a:r>
              <a:rPr lang="en-US" altLang="zh-CN" sz="1000" b="1" dirty="0">
                <a:solidFill>
                  <a:srgbClr val="00B0F0"/>
                </a:solidFill>
                <a:latin typeface="Consolas" panose="020B0609020204030204" pitchFamily="49" charset="0"/>
              </a:rPr>
              <a:t>hidden_delta3</a:t>
            </a:r>
            <a:r>
              <a:rPr lang="en-US" altLang="zh-CN" sz="1000" b="1" dirty="0">
                <a:latin typeface="Consolas" panose="020B0609020204030204" pitchFamily="49" charset="0"/>
              </a:rPr>
              <a:t> = hidden_errors3 * </a:t>
            </a:r>
            <a:r>
              <a:rPr lang="en-US" altLang="zh-CN" sz="1000" b="1" dirty="0" err="1">
                <a:latin typeface="Consolas" panose="020B0609020204030204" pitchFamily="49" charset="0"/>
              </a:rPr>
              <a:t>sigmoid_derivative</a:t>
            </a:r>
            <a:r>
              <a:rPr lang="en-US" altLang="zh-CN" sz="1000" b="1" dirty="0">
                <a:latin typeface="Consolas" panose="020B0609020204030204" pitchFamily="49" charset="0"/>
              </a:rPr>
              <a:t>(hidden_outputs3)</a:t>
            </a:r>
            <a:endParaRPr lang="zh-CN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EC249CC-3705-47EF-B3A2-E572887A0D94}"/>
              </a:ext>
            </a:extLst>
          </p:cNvPr>
          <p:cNvSpPr txBox="1"/>
          <p:nvPr/>
        </p:nvSpPr>
        <p:spPr>
          <a:xfrm>
            <a:off x="1103232" y="5590725"/>
            <a:ext cx="5168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3.</a:t>
            </a:r>
            <a:r>
              <a:rPr lang="zh-CN" altLang="en-US" sz="1000" dirty="0">
                <a:latin typeface="Consolas" panose="020B0609020204030204" pitchFamily="49" charset="0"/>
              </a:rPr>
              <a:t>计算隐藏层</a:t>
            </a:r>
            <a:r>
              <a:rPr lang="en-US" altLang="zh-CN" sz="1000" dirty="0">
                <a:latin typeface="Consolas" panose="020B0609020204030204" pitchFamily="49" charset="0"/>
              </a:rPr>
              <a:t>2</a:t>
            </a:r>
            <a:r>
              <a:rPr lang="zh-CN" altLang="en-US" sz="1000" dirty="0">
                <a:latin typeface="Consolas" panose="020B0609020204030204" pitchFamily="49" charset="0"/>
              </a:rPr>
              <a:t>的误差和</a:t>
            </a:r>
            <a:r>
              <a:rPr lang="el-GR" altLang="zh-CN" sz="1000" dirty="0">
                <a:latin typeface="Consolas" panose="020B0609020204030204" pitchFamily="49" charset="0"/>
              </a:rPr>
              <a:t>δ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hidden_errors2 = np.dot(hidden_delta3, weights[2].T)</a:t>
            </a:r>
          </a:p>
          <a:p>
            <a:r>
              <a:rPr lang="en-US" altLang="zh-CN" sz="1000" b="1" dirty="0">
                <a:solidFill>
                  <a:srgbClr val="00B0F0"/>
                </a:solidFill>
                <a:latin typeface="Consolas" panose="020B0609020204030204" pitchFamily="49" charset="0"/>
              </a:rPr>
              <a:t>hidden_delta2</a:t>
            </a:r>
            <a:r>
              <a:rPr lang="en-US" altLang="zh-CN" sz="1000" b="1" dirty="0">
                <a:latin typeface="Consolas" panose="020B0609020204030204" pitchFamily="49" charset="0"/>
              </a:rPr>
              <a:t> = hidden_errors2 * </a:t>
            </a:r>
            <a:r>
              <a:rPr lang="en-US" altLang="zh-CN" sz="1000" b="1" dirty="0" err="1">
                <a:latin typeface="Consolas" panose="020B0609020204030204" pitchFamily="49" charset="0"/>
              </a:rPr>
              <a:t>sigmoid_derivative</a:t>
            </a:r>
            <a:r>
              <a:rPr lang="en-US" altLang="zh-CN" sz="1000" b="1" dirty="0">
                <a:latin typeface="Consolas" panose="020B0609020204030204" pitchFamily="49" charset="0"/>
              </a:rPr>
              <a:t>(hidden_outputs2)</a:t>
            </a:r>
            <a:endParaRPr lang="zh-CN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39AE68B-AF93-4537-924A-852940274010}"/>
              </a:ext>
            </a:extLst>
          </p:cNvPr>
          <p:cNvSpPr txBox="1"/>
          <p:nvPr/>
        </p:nvSpPr>
        <p:spPr>
          <a:xfrm>
            <a:off x="1103232" y="6288985"/>
            <a:ext cx="5168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4.</a:t>
            </a:r>
            <a:r>
              <a:rPr lang="zh-CN" altLang="en-US" sz="1000" dirty="0">
                <a:latin typeface="Consolas" panose="020B0609020204030204" pitchFamily="49" charset="0"/>
              </a:rPr>
              <a:t>计算隐藏层</a:t>
            </a:r>
            <a:r>
              <a:rPr lang="en-US" altLang="zh-CN" sz="1000" dirty="0">
                <a:latin typeface="Consolas" panose="020B0609020204030204" pitchFamily="49" charset="0"/>
              </a:rPr>
              <a:t>1</a:t>
            </a:r>
            <a:r>
              <a:rPr lang="zh-CN" altLang="en-US" sz="1000" dirty="0">
                <a:latin typeface="Consolas" panose="020B0609020204030204" pitchFamily="49" charset="0"/>
              </a:rPr>
              <a:t>的误差和</a:t>
            </a:r>
            <a:r>
              <a:rPr lang="el-GR" altLang="zh-CN" sz="1000" dirty="0">
                <a:latin typeface="Consolas" panose="020B0609020204030204" pitchFamily="49" charset="0"/>
              </a:rPr>
              <a:t>δ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hidden_errors1 = np.dot(hidden_delta2, weights[1].T)</a:t>
            </a:r>
          </a:p>
          <a:p>
            <a:r>
              <a:rPr lang="en-US" altLang="zh-CN" sz="1000" b="1" dirty="0">
                <a:solidFill>
                  <a:srgbClr val="00B0F0"/>
                </a:solidFill>
                <a:latin typeface="Consolas" panose="020B0609020204030204" pitchFamily="49" charset="0"/>
              </a:rPr>
              <a:t>hidden_delta1</a:t>
            </a:r>
            <a:r>
              <a:rPr lang="en-US" altLang="zh-CN" sz="1000" b="1" dirty="0">
                <a:latin typeface="Consolas" panose="020B0609020204030204" pitchFamily="49" charset="0"/>
              </a:rPr>
              <a:t> = hidden_errors1 * </a:t>
            </a:r>
            <a:r>
              <a:rPr lang="en-US" altLang="zh-CN" sz="1000" b="1" dirty="0" err="1">
                <a:latin typeface="Consolas" panose="020B0609020204030204" pitchFamily="49" charset="0"/>
              </a:rPr>
              <a:t>sigmoid_derivative</a:t>
            </a:r>
            <a:r>
              <a:rPr lang="en-US" altLang="zh-CN" sz="1000" b="1" dirty="0">
                <a:latin typeface="Consolas" panose="020B0609020204030204" pitchFamily="49" charset="0"/>
              </a:rPr>
              <a:t>(hidden_outputs1)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14265E0-777D-4CF0-8B02-5ED7CA1D91A2}"/>
              </a:ext>
            </a:extLst>
          </p:cNvPr>
          <p:cNvSpPr txBox="1"/>
          <p:nvPr/>
        </p:nvSpPr>
        <p:spPr>
          <a:xfrm>
            <a:off x="6509772" y="4892914"/>
            <a:ext cx="528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3.</a:t>
            </a:r>
            <a:r>
              <a:rPr lang="zh-CN" altLang="en-US" sz="1000" dirty="0">
                <a:latin typeface="Consolas" panose="020B0609020204030204" pitchFamily="49" charset="0"/>
              </a:rPr>
              <a:t>更新隐藏层</a:t>
            </a:r>
            <a:r>
              <a:rPr lang="en-US" altLang="zh-CN" sz="1000" dirty="0">
                <a:latin typeface="Consolas" panose="020B0609020204030204" pitchFamily="49" charset="0"/>
              </a:rPr>
              <a:t>3</a:t>
            </a:r>
            <a:r>
              <a:rPr lang="zh-CN" altLang="en-US" sz="1000" dirty="0">
                <a:latin typeface="Consolas" panose="020B0609020204030204" pitchFamily="49" charset="0"/>
              </a:rPr>
              <a:t>权重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weights[2] += </a:t>
            </a:r>
            <a:r>
              <a:rPr lang="en-US" altLang="zh-CN" sz="1000" b="1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b="1" dirty="0">
                <a:latin typeface="Consolas" panose="020B0609020204030204" pitchFamily="49" charset="0"/>
              </a:rPr>
              <a:t> * np.dot(</a:t>
            </a:r>
            <a:r>
              <a:rPr lang="en-US" altLang="zh-CN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hidden_outputs2</a:t>
            </a:r>
            <a:r>
              <a:rPr lang="en-US" altLang="zh-CN" sz="1000" b="1" dirty="0">
                <a:latin typeface="Consolas" panose="020B0609020204030204" pitchFamily="49" charset="0"/>
              </a:rPr>
              <a:t>.T, </a:t>
            </a:r>
            <a:r>
              <a:rPr lang="en-US" altLang="zh-CN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hidden_delta3</a:t>
            </a:r>
            <a:r>
              <a:rPr lang="en-US" altLang="zh-CN" sz="1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9298CE9-EE19-4C01-BEE5-901B3642B15C}"/>
              </a:ext>
            </a:extLst>
          </p:cNvPr>
          <p:cNvSpPr txBox="1"/>
          <p:nvPr/>
        </p:nvSpPr>
        <p:spPr>
          <a:xfrm>
            <a:off x="6524206" y="5587148"/>
            <a:ext cx="528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2.</a:t>
            </a:r>
            <a:r>
              <a:rPr lang="zh-CN" altLang="en-US" sz="1000" dirty="0">
                <a:latin typeface="Consolas" panose="020B0609020204030204" pitchFamily="49" charset="0"/>
              </a:rPr>
              <a:t>更新隐藏层</a:t>
            </a:r>
            <a:r>
              <a:rPr lang="en-US" altLang="zh-CN" sz="1000" dirty="0">
                <a:latin typeface="Consolas" panose="020B0609020204030204" pitchFamily="49" charset="0"/>
              </a:rPr>
              <a:t>2</a:t>
            </a:r>
            <a:r>
              <a:rPr lang="zh-CN" altLang="en-US" sz="1000" dirty="0">
                <a:latin typeface="Consolas" panose="020B0609020204030204" pitchFamily="49" charset="0"/>
              </a:rPr>
              <a:t>权重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weights[1] += </a:t>
            </a:r>
            <a:r>
              <a:rPr lang="en-US" altLang="zh-CN" sz="1000" b="1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b="1" dirty="0">
                <a:latin typeface="Consolas" panose="020B0609020204030204" pitchFamily="49" charset="0"/>
              </a:rPr>
              <a:t> * np.dot(</a:t>
            </a:r>
            <a:r>
              <a:rPr lang="en-US" altLang="zh-CN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hidden_outputs1</a:t>
            </a:r>
            <a:r>
              <a:rPr lang="en-US" altLang="zh-CN" sz="1000" b="1" dirty="0">
                <a:latin typeface="Consolas" panose="020B0609020204030204" pitchFamily="49" charset="0"/>
              </a:rPr>
              <a:t>.T, </a:t>
            </a:r>
            <a:r>
              <a:rPr lang="en-US" altLang="zh-CN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hidden_delta2</a:t>
            </a:r>
            <a:r>
              <a:rPr lang="en-US" altLang="zh-CN" sz="1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CABF211-A217-4A93-B507-A0D5DD2A3D67}"/>
              </a:ext>
            </a:extLst>
          </p:cNvPr>
          <p:cNvSpPr txBox="1"/>
          <p:nvPr/>
        </p:nvSpPr>
        <p:spPr>
          <a:xfrm>
            <a:off x="6524206" y="6288985"/>
            <a:ext cx="528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1.</a:t>
            </a:r>
            <a:r>
              <a:rPr lang="zh-CN" altLang="en-US" sz="1000" dirty="0">
                <a:latin typeface="Consolas" panose="020B0609020204030204" pitchFamily="49" charset="0"/>
              </a:rPr>
              <a:t>更新隐藏层</a:t>
            </a:r>
            <a:r>
              <a:rPr lang="en-US" altLang="zh-CN" sz="1000" dirty="0">
                <a:latin typeface="Consolas" panose="020B0609020204030204" pitchFamily="49" charset="0"/>
              </a:rPr>
              <a:t>1</a:t>
            </a:r>
            <a:r>
              <a:rPr lang="zh-CN" altLang="en-US" sz="1000" dirty="0">
                <a:latin typeface="Consolas" panose="020B0609020204030204" pitchFamily="49" charset="0"/>
              </a:rPr>
              <a:t>权重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weights[0] += </a:t>
            </a:r>
            <a:r>
              <a:rPr lang="en-US" altLang="zh-CN" sz="1000" b="1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b="1" dirty="0">
                <a:latin typeface="Consolas" panose="020B0609020204030204" pitchFamily="49" charset="0"/>
              </a:rPr>
              <a:t> * np.dot(</a:t>
            </a:r>
            <a:r>
              <a:rPr lang="en-US" altLang="zh-CN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inputs</a:t>
            </a:r>
            <a:r>
              <a:rPr lang="en-US" altLang="zh-CN" sz="1000" b="1" dirty="0" err="1">
                <a:latin typeface="Consolas" panose="020B0609020204030204" pitchFamily="49" charset="0"/>
              </a:rPr>
              <a:t>.T</a:t>
            </a:r>
            <a:r>
              <a:rPr lang="en-US" altLang="zh-CN" sz="1000" b="1" dirty="0">
                <a:latin typeface="Consolas" panose="020B0609020204030204" pitchFamily="49" charset="0"/>
              </a:rPr>
              <a:t>, </a:t>
            </a:r>
            <a:r>
              <a:rPr lang="en-US" altLang="zh-CN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hidden_delta1</a:t>
            </a:r>
            <a:r>
              <a:rPr lang="en-US" altLang="zh-CN" sz="1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CDD0016-444D-4C5F-9639-6E4D03EDE6C4}"/>
              </a:ext>
            </a:extLst>
          </p:cNvPr>
          <p:cNvSpPr txBox="1"/>
          <p:nvPr/>
        </p:nvSpPr>
        <p:spPr>
          <a:xfrm>
            <a:off x="134661" y="495906"/>
            <a:ext cx="377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总结：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1.</a:t>
            </a:r>
            <a:r>
              <a:rPr lang="zh-CN" altLang="en-US" sz="1200" dirty="0">
                <a:solidFill>
                  <a:srgbClr val="0070C0"/>
                </a:solidFill>
              </a:rPr>
              <a:t>对于网络中的某层，有输入、输出、误差和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参数。输入输出可以通过前向传播计算得到，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的计算依赖于误差和输出，而误差的计算依赖于下层的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和本层与下层之间的权重矩阵。</a:t>
            </a:r>
            <a:endParaRPr lang="en-US" altLang="zh-CN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2.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权重的更新依赖于上层的输出和下层的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2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7CF9F19-F2EB-4951-98B8-9EF1E42C0ED9}"/>
              </a:ext>
            </a:extLst>
          </p:cNvPr>
          <p:cNvSpPr/>
          <p:nvPr/>
        </p:nvSpPr>
        <p:spPr>
          <a:xfrm>
            <a:off x="4041689" y="1656638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C412061-F425-477E-BF72-EC0D9BFF4053}"/>
              </a:ext>
            </a:extLst>
          </p:cNvPr>
          <p:cNvSpPr/>
          <p:nvPr/>
        </p:nvSpPr>
        <p:spPr>
          <a:xfrm>
            <a:off x="4041689" y="2577000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95D275B-165F-43E7-BA2B-3C7287D1AEE6}"/>
              </a:ext>
            </a:extLst>
          </p:cNvPr>
          <p:cNvSpPr/>
          <p:nvPr/>
        </p:nvSpPr>
        <p:spPr>
          <a:xfrm>
            <a:off x="5698874" y="638871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85457FB-8C2C-4540-98BA-A3E53D3EDDBA}"/>
              </a:ext>
            </a:extLst>
          </p:cNvPr>
          <p:cNvSpPr/>
          <p:nvPr/>
        </p:nvSpPr>
        <p:spPr>
          <a:xfrm>
            <a:off x="5704837" y="1577126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E359A04-E28E-498C-A07E-6B011E3629F5}"/>
              </a:ext>
            </a:extLst>
          </p:cNvPr>
          <p:cNvSpPr/>
          <p:nvPr/>
        </p:nvSpPr>
        <p:spPr>
          <a:xfrm>
            <a:off x="5698874" y="2515381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335B4F2-3305-4064-A277-990B713ED286}"/>
              </a:ext>
            </a:extLst>
          </p:cNvPr>
          <p:cNvSpPr/>
          <p:nvPr/>
        </p:nvSpPr>
        <p:spPr>
          <a:xfrm>
            <a:off x="5704837" y="3453636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AB69D21-0DCC-4428-A585-A1A8D0C2C7AF}"/>
              </a:ext>
            </a:extLst>
          </p:cNvPr>
          <p:cNvSpPr/>
          <p:nvPr/>
        </p:nvSpPr>
        <p:spPr>
          <a:xfrm>
            <a:off x="7356059" y="638871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D8F1FB5-8BAD-404D-91A9-20AE06F8FB55}"/>
              </a:ext>
            </a:extLst>
          </p:cNvPr>
          <p:cNvSpPr/>
          <p:nvPr/>
        </p:nvSpPr>
        <p:spPr>
          <a:xfrm>
            <a:off x="7362022" y="1577126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30BA771-0E33-4631-ABF4-979644D8AB30}"/>
              </a:ext>
            </a:extLst>
          </p:cNvPr>
          <p:cNvSpPr/>
          <p:nvPr/>
        </p:nvSpPr>
        <p:spPr>
          <a:xfrm>
            <a:off x="7356059" y="2515381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56D3228-1D38-419E-86D8-E831441E7DB2}"/>
              </a:ext>
            </a:extLst>
          </p:cNvPr>
          <p:cNvSpPr/>
          <p:nvPr/>
        </p:nvSpPr>
        <p:spPr>
          <a:xfrm>
            <a:off x="7362022" y="3453636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5B36C59-2991-4270-8EF9-1B0C412C3A2A}"/>
              </a:ext>
            </a:extLst>
          </p:cNvPr>
          <p:cNvSpPr/>
          <p:nvPr/>
        </p:nvSpPr>
        <p:spPr>
          <a:xfrm>
            <a:off x="9013244" y="638871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F6C90AF3-0A5E-423C-AEFC-105F5AC87AE6}"/>
              </a:ext>
            </a:extLst>
          </p:cNvPr>
          <p:cNvSpPr/>
          <p:nvPr/>
        </p:nvSpPr>
        <p:spPr>
          <a:xfrm>
            <a:off x="9019207" y="1577126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CEEA1E6-D2CC-43D8-89F4-5661DC0788B2}"/>
              </a:ext>
            </a:extLst>
          </p:cNvPr>
          <p:cNvSpPr/>
          <p:nvPr/>
        </p:nvSpPr>
        <p:spPr>
          <a:xfrm>
            <a:off x="9013244" y="2515381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D1B020E-6960-46A9-8A84-A9ED59A65D37}"/>
              </a:ext>
            </a:extLst>
          </p:cNvPr>
          <p:cNvSpPr/>
          <p:nvPr/>
        </p:nvSpPr>
        <p:spPr>
          <a:xfrm>
            <a:off x="9019207" y="3453636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5DF585CA-6E9D-4783-ABB3-76058A4F73F4}"/>
              </a:ext>
            </a:extLst>
          </p:cNvPr>
          <p:cNvSpPr/>
          <p:nvPr/>
        </p:nvSpPr>
        <p:spPr>
          <a:xfrm>
            <a:off x="10676392" y="2034326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4362F9-2A7F-436A-97CB-662390038D67}"/>
              </a:ext>
            </a:extLst>
          </p:cNvPr>
          <p:cNvSpPr txBox="1"/>
          <p:nvPr/>
        </p:nvSpPr>
        <p:spPr>
          <a:xfrm>
            <a:off x="3922277" y="3456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0BA639-A125-4C45-8F89-1A00B4B46501}"/>
              </a:ext>
            </a:extLst>
          </p:cNvPr>
          <p:cNvSpPr txBox="1"/>
          <p:nvPr/>
        </p:nvSpPr>
        <p:spPr>
          <a:xfrm>
            <a:off x="5698874" y="345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E6AEBC-C9C9-4269-BB2F-B20693B3EC7B}"/>
              </a:ext>
            </a:extLst>
          </p:cNvPr>
          <p:cNvSpPr txBox="1"/>
          <p:nvPr/>
        </p:nvSpPr>
        <p:spPr>
          <a:xfrm>
            <a:off x="7351993" y="290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F7A1A2-36BD-4907-A412-B9A2A81FEC38}"/>
              </a:ext>
            </a:extLst>
          </p:cNvPr>
          <p:cNvSpPr txBox="1"/>
          <p:nvPr/>
        </p:nvSpPr>
        <p:spPr>
          <a:xfrm>
            <a:off x="9005112" y="2901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B3779-1503-4ADE-A4CE-07CB508F86D4}"/>
              </a:ext>
            </a:extLst>
          </p:cNvPr>
          <p:cNvSpPr txBox="1"/>
          <p:nvPr/>
        </p:nvSpPr>
        <p:spPr>
          <a:xfrm>
            <a:off x="10518817" y="2901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DED9E0C-8011-40AB-9559-0C775A978F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498889" y="867471"/>
            <a:ext cx="1199985" cy="10177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EB928C-8D5D-49D2-BFC4-000C72FA13A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498889" y="1805726"/>
            <a:ext cx="1205948" cy="795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69F47F-18A1-4857-B982-3A454FA392D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498889" y="1885238"/>
            <a:ext cx="1205948" cy="179699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3F3BC2D-9266-4FF0-8D88-8EDC1626D2C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4498889" y="1885238"/>
            <a:ext cx="1199985" cy="85874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1D1CFC1-FA6C-471C-A077-45B2229A1E5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498889" y="867471"/>
            <a:ext cx="1199985" cy="19381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0D80298-B1C2-455D-81F0-F92CEBE1E1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498889" y="1805726"/>
            <a:ext cx="1205948" cy="9998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ABFA8E1-1F71-4791-9BEA-8136C775B3D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4498889" y="2743981"/>
            <a:ext cx="1199985" cy="616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8E4C4BE-8B74-4A30-89F7-7C562AC95A9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498889" y="2805600"/>
            <a:ext cx="1205948" cy="8766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568FF18-E3E4-4951-98E8-3F221863704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9470444" y="867471"/>
            <a:ext cx="1205948" cy="13954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90E61F7-F356-4B7B-AD85-259D45A66F8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9476407" y="1805726"/>
            <a:ext cx="1199985" cy="457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34616B8-FCCA-4C64-8A78-0DBAA51E8D20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9470444" y="2262926"/>
            <a:ext cx="1205948" cy="4810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F1BA64-DD99-4E2C-85C0-8CE3D3093576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9476407" y="2262926"/>
            <a:ext cx="1199985" cy="141931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89A906-4482-4C86-BC9F-49BA5A2F7F65}"/>
              </a:ext>
            </a:extLst>
          </p:cNvPr>
          <p:cNvSpPr txBox="1"/>
          <p:nvPr/>
        </p:nvSpPr>
        <p:spPr>
          <a:xfrm>
            <a:off x="6552289" y="20782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F623E-898E-42D0-AF89-CD8D92B0E0E3}"/>
              </a:ext>
            </a:extLst>
          </p:cNvPr>
          <p:cNvSpPr txBox="1"/>
          <p:nvPr/>
        </p:nvSpPr>
        <p:spPr>
          <a:xfrm>
            <a:off x="8244811" y="20782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EB330-9168-43CF-AAA4-D1D67B524DCD}"/>
              </a:ext>
            </a:extLst>
          </p:cNvPr>
          <p:cNvSpPr txBox="1"/>
          <p:nvPr/>
        </p:nvSpPr>
        <p:spPr>
          <a:xfrm>
            <a:off x="5364863" y="3799653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h1_in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5C6EEB-983C-4DC6-9FCD-7DDE9FC633C5}"/>
              </a:ext>
            </a:extLst>
          </p:cNvPr>
          <p:cNvSpPr txBox="1"/>
          <p:nvPr/>
        </p:nvSpPr>
        <p:spPr>
          <a:xfrm>
            <a:off x="6076897" y="3787722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h1_out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1000A2-4215-4E1F-814B-30DFE27C9A63}"/>
              </a:ext>
            </a:extLst>
          </p:cNvPr>
          <p:cNvSpPr txBox="1"/>
          <p:nvPr/>
        </p:nvSpPr>
        <p:spPr>
          <a:xfrm>
            <a:off x="6998577" y="3787722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h2_in</a:t>
            </a:r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79BF9AF-5296-424C-814D-E067D6100BFB}"/>
              </a:ext>
            </a:extLst>
          </p:cNvPr>
          <p:cNvSpPr txBox="1"/>
          <p:nvPr/>
        </p:nvSpPr>
        <p:spPr>
          <a:xfrm>
            <a:off x="7718206" y="3787722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h2_out</a:t>
            </a:r>
            <a:endParaRPr lang="zh-CN" altLang="en-US" sz="1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0E39C22-F004-4C68-9F5E-E8AAE5C767F7}"/>
              </a:ext>
            </a:extLst>
          </p:cNvPr>
          <p:cNvSpPr txBox="1"/>
          <p:nvPr/>
        </p:nvSpPr>
        <p:spPr>
          <a:xfrm>
            <a:off x="8650229" y="3787722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h3_in</a:t>
            </a:r>
            <a:endParaRPr lang="zh-CN" altLang="en-US" sz="1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1B0AAC-951B-4407-A514-13C80425041C}"/>
              </a:ext>
            </a:extLst>
          </p:cNvPr>
          <p:cNvSpPr txBox="1"/>
          <p:nvPr/>
        </p:nvSpPr>
        <p:spPr>
          <a:xfrm>
            <a:off x="9391461" y="3787721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h3_out</a:t>
            </a:r>
            <a:endParaRPr lang="zh-CN" altLang="en-US" sz="1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DD2B6C2-36FF-4F59-9CDA-D30050572AAF}"/>
              </a:ext>
            </a:extLst>
          </p:cNvPr>
          <p:cNvSpPr txBox="1"/>
          <p:nvPr/>
        </p:nvSpPr>
        <p:spPr>
          <a:xfrm>
            <a:off x="10375500" y="2536067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final_input</a:t>
            </a:r>
            <a:endParaRPr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783D298-133C-4283-A898-4662F818CBC3}"/>
              </a:ext>
            </a:extLst>
          </p:cNvPr>
          <p:cNvSpPr txBox="1"/>
          <p:nvPr/>
        </p:nvSpPr>
        <p:spPr>
          <a:xfrm>
            <a:off x="11263523" y="2139815"/>
            <a:ext cx="83708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final_output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E616B5-2527-4B0A-8EEA-D760EA7DD1F4}"/>
              </a:ext>
            </a:extLst>
          </p:cNvPr>
          <p:cNvSpPr txBox="1"/>
          <p:nvPr/>
        </p:nvSpPr>
        <p:spPr>
          <a:xfrm>
            <a:off x="4772509" y="823430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W[0]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F73CD-AC21-417E-B834-694632B0457E}"/>
              </a:ext>
            </a:extLst>
          </p:cNvPr>
          <p:cNvSpPr txBox="1"/>
          <p:nvPr/>
        </p:nvSpPr>
        <p:spPr>
          <a:xfrm>
            <a:off x="6429695" y="823430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W[1]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8028D-73DF-418F-9F91-6A392940B773}"/>
              </a:ext>
            </a:extLst>
          </p:cNvPr>
          <p:cNvSpPr txBox="1"/>
          <p:nvPr/>
        </p:nvSpPr>
        <p:spPr>
          <a:xfrm>
            <a:off x="8092388" y="823430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W[2]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30296B9-C039-47F9-950B-A775470AD0CC}"/>
              </a:ext>
            </a:extLst>
          </p:cNvPr>
          <p:cNvSpPr txBox="1"/>
          <p:nvPr/>
        </p:nvSpPr>
        <p:spPr>
          <a:xfrm>
            <a:off x="9755077" y="823430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W[3]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CDD0016-444D-4C5F-9639-6E4D03EDE6C4}"/>
              </a:ext>
            </a:extLst>
          </p:cNvPr>
          <p:cNvSpPr txBox="1"/>
          <p:nvPr/>
        </p:nvSpPr>
        <p:spPr>
          <a:xfrm>
            <a:off x="134661" y="495906"/>
            <a:ext cx="377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总结：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1.</a:t>
            </a:r>
            <a:r>
              <a:rPr lang="zh-CN" altLang="en-US" sz="1200" dirty="0">
                <a:solidFill>
                  <a:srgbClr val="0070C0"/>
                </a:solidFill>
              </a:rPr>
              <a:t>对于网络中的某层，有输入、输出、误差和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参数。输入输出可以通过前向传播计算得到，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的计算依赖于误差和输出，而误差的计算依赖于下层的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和本层与下层之间的权重矩阵。</a:t>
            </a:r>
            <a:endParaRPr lang="en-US" altLang="zh-CN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2.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权重的更新依赖于上层的输出和下层的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772F96-76BB-4686-9A0F-17A3855DDEB1}"/>
              </a:ext>
            </a:extLst>
          </p:cNvPr>
          <p:cNvSpPr/>
          <p:nvPr/>
        </p:nvSpPr>
        <p:spPr>
          <a:xfrm>
            <a:off x="486908" y="3549760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C121B80-D744-491E-8198-DF76096C6685}"/>
              </a:ext>
            </a:extLst>
          </p:cNvPr>
          <p:cNvSpPr/>
          <p:nvPr/>
        </p:nvSpPr>
        <p:spPr>
          <a:xfrm>
            <a:off x="486908" y="4288314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D626E7-6365-4DA6-95F0-EF6D411E72A9}"/>
              </a:ext>
            </a:extLst>
          </p:cNvPr>
          <p:cNvSpPr/>
          <p:nvPr/>
        </p:nvSpPr>
        <p:spPr>
          <a:xfrm>
            <a:off x="486908" y="5026868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误差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2CEA801-BFBB-432E-A10F-8639080B9335}"/>
              </a:ext>
            </a:extLst>
          </p:cNvPr>
          <p:cNvSpPr/>
          <p:nvPr/>
        </p:nvSpPr>
        <p:spPr>
          <a:xfrm>
            <a:off x="486908" y="5730563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δ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ECFBB6-35A8-4D6B-A3E0-C58F94936AA8}"/>
              </a:ext>
            </a:extLst>
          </p:cNvPr>
          <p:cNvSpPr/>
          <p:nvPr/>
        </p:nvSpPr>
        <p:spPr>
          <a:xfrm>
            <a:off x="3330213" y="3549760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CD49166-0A6C-4590-BF39-60ABD3CE2688}"/>
              </a:ext>
            </a:extLst>
          </p:cNvPr>
          <p:cNvSpPr/>
          <p:nvPr/>
        </p:nvSpPr>
        <p:spPr>
          <a:xfrm>
            <a:off x="3330213" y="4288314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23D079B-EF90-4C32-A512-B49CFDC7B088}"/>
              </a:ext>
            </a:extLst>
          </p:cNvPr>
          <p:cNvSpPr/>
          <p:nvPr/>
        </p:nvSpPr>
        <p:spPr>
          <a:xfrm>
            <a:off x="3330213" y="5026868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误差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469682D-6A32-40A6-A8CA-E49953056AA2}"/>
              </a:ext>
            </a:extLst>
          </p:cNvPr>
          <p:cNvSpPr/>
          <p:nvPr/>
        </p:nvSpPr>
        <p:spPr>
          <a:xfrm>
            <a:off x="3330213" y="5730563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δ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DCAFE4B-30F3-42A0-BF61-B8B96845BB87}"/>
              </a:ext>
            </a:extLst>
          </p:cNvPr>
          <p:cNvSpPr txBox="1"/>
          <p:nvPr/>
        </p:nvSpPr>
        <p:spPr>
          <a:xfrm>
            <a:off x="2224779" y="4657536"/>
            <a:ext cx="396262" cy="369332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EEE7B94-2F09-41FE-9578-5EF78BE5B0DB}"/>
              </a:ext>
            </a:extLst>
          </p:cNvPr>
          <p:cNvCxnSpPr>
            <a:stCxn id="63" idx="3"/>
            <a:endCxn id="70" idx="1"/>
          </p:cNvCxnSpPr>
          <p:nvPr/>
        </p:nvCxnSpPr>
        <p:spPr>
          <a:xfrm>
            <a:off x="1515608" y="4538207"/>
            <a:ext cx="709171" cy="3039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824F24E-E7F6-4BFC-9126-2D0F302F4F9D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2621041" y="4842202"/>
            <a:ext cx="709172" cy="113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33EE6BB-E66D-4486-B6D1-FC8CDE6724B2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flipH="1" flipV="1">
            <a:off x="1515608" y="5276761"/>
            <a:ext cx="1814605" cy="703695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36C10CD-5163-44E8-9614-DDB03980E7CC}"/>
              </a:ext>
            </a:extLst>
          </p:cNvPr>
          <p:cNvCxnSpPr>
            <a:cxnSpLocks/>
            <a:stCxn id="70" idx="1"/>
            <a:endCxn id="64" idx="3"/>
          </p:cNvCxnSpPr>
          <p:nvPr/>
        </p:nvCxnSpPr>
        <p:spPr>
          <a:xfrm flipH="1">
            <a:off x="1515608" y="4842202"/>
            <a:ext cx="709171" cy="434559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448F71B4-4885-41DE-9D45-9C76D699F5AA}"/>
              </a:ext>
            </a:extLst>
          </p:cNvPr>
          <p:cNvCxnSpPr>
            <a:stCxn id="63" idx="1"/>
            <a:endCxn id="65" idx="1"/>
          </p:cNvCxnSpPr>
          <p:nvPr/>
        </p:nvCxnSpPr>
        <p:spPr>
          <a:xfrm rot="10800000" flipV="1">
            <a:off x="486908" y="4538206"/>
            <a:ext cx="12700" cy="1442249"/>
          </a:xfrm>
          <a:prstGeom prst="curvedConnector3">
            <a:avLst>
              <a:gd name="adj1" fmla="val 283845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A7B66E6E-CA7F-457C-A600-EE9C00D9A5D9}"/>
              </a:ext>
            </a:extLst>
          </p:cNvPr>
          <p:cNvCxnSpPr>
            <a:cxnSpLocks/>
            <a:stCxn id="64" idx="1"/>
            <a:endCxn id="65" idx="1"/>
          </p:cNvCxnSpPr>
          <p:nvPr/>
        </p:nvCxnSpPr>
        <p:spPr>
          <a:xfrm rot="10800000" flipV="1">
            <a:off x="486908" y="5276760"/>
            <a:ext cx="12700" cy="703695"/>
          </a:xfrm>
          <a:prstGeom prst="curvedConnector3">
            <a:avLst>
              <a:gd name="adj1" fmla="val 18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5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>
            <a:extLst>
              <a:ext uri="{FF2B5EF4-FFF2-40B4-BE49-F238E27FC236}">
                <a16:creationId xmlns:a16="http://schemas.microsoft.com/office/drawing/2014/main" id="{BCDD0016-444D-4C5F-9639-6E4D03EDE6C4}"/>
              </a:ext>
            </a:extLst>
          </p:cNvPr>
          <p:cNvSpPr txBox="1"/>
          <p:nvPr/>
        </p:nvSpPr>
        <p:spPr>
          <a:xfrm>
            <a:off x="8419028" y="196967"/>
            <a:ext cx="377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总结：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1.</a:t>
            </a:r>
            <a:r>
              <a:rPr lang="zh-CN" altLang="en-US" sz="1200" dirty="0">
                <a:solidFill>
                  <a:srgbClr val="0070C0"/>
                </a:solidFill>
              </a:rPr>
              <a:t>对于网络中的某层，有输入、输出、误差和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参数。输入输出可以通过前向传播计算得到，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的计算依赖于误差和输出，而误差的计算依赖于下层的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和本层与下层之间的权重矩阵。</a:t>
            </a:r>
            <a:endParaRPr lang="en-US" altLang="zh-CN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2.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权重的更新依赖于上层的输出和下层的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772F96-76BB-4686-9A0F-17A3855DDEB1}"/>
              </a:ext>
            </a:extLst>
          </p:cNvPr>
          <p:cNvSpPr/>
          <p:nvPr/>
        </p:nvSpPr>
        <p:spPr>
          <a:xfrm>
            <a:off x="1744208" y="331775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C121B80-D744-491E-8198-DF76096C6685}"/>
              </a:ext>
            </a:extLst>
          </p:cNvPr>
          <p:cNvSpPr/>
          <p:nvPr/>
        </p:nvSpPr>
        <p:spPr>
          <a:xfrm>
            <a:off x="1744208" y="1070329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D626E7-6365-4DA6-95F0-EF6D411E72A9}"/>
              </a:ext>
            </a:extLst>
          </p:cNvPr>
          <p:cNvSpPr/>
          <p:nvPr/>
        </p:nvSpPr>
        <p:spPr>
          <a:xfrm>
            <a:off x="1744208" y="1808883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误差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2CEA801-BFBB-432E-A10F-8639080B9335}"/>
              </a:ext>
            </a:extLst>
          </p:cNvPr>
          <p:cNvSpPr/>
          <p:nvPr/>
        </p:nvSpPr>
        <p:spPr>
          <a:xfrm>
            <a:off x="1744208" y="2512578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δ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ECFBB6-35A8-4D6B-A3E0-C58F94936AA8}"/>
              </a:ext>
            </a:extLst>
          </p:cNvPr>
          <p:cNvSpPr/>
          <p:nvPr/>
        </p:nvSpPr>
        <p:spPr>
          <a:xfrm>
            <a:off x="4587513" y="331775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CD49166-0A6C-4590-BF39-60ABD3CE2688}"/>
              </a:ext>
            </a:extLst>
          </p:cNvPr>
          <p:cNvSpPr/>
          <p:nvPr/>
        </p:nvSpPr>
        <p:spPr>
          <a:xfrm>
            <a:off x="4587513" y="1070329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23D079B-EF90-4C32-A512-B49CFDC7B088}"/>
              </a:ext>
            </a:extLst>
          </p:cNvPr>
          <p:cNvSpPr/>
          <p:nvPr/>
        </p:nvSpPr>
        <p:spPr>
          <a:xfrm>
            <a:off x="4587513" y="1808883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误差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469682D-6A32-40A6-A8CA-E49953056AA2}"/>
              </a:ext>
            </a:extLst>
          </p:cNvPr>
          <p:cNvSpPr/>
          <p:nvPr/>
        </p:nvSpPr>
        <p:spPr>
          <a:xfrm>
            <a:off x="4587513" y="2512578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δ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DCAFE4B-30F3-42A0-BF61-B8B96845BB87}"/>
              </a:ext>
            </a:extLst>
          </p:cNvPr>
          <p:cNvSpPr txBox="1"/>
          <p:nvPr/>
        </p:nvSpPr>
        <p:spPr>
          <a:xfrm>
            <a:off x="3482079" y="1439551"/>
            <a:ext cx="396262" cy="369332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33EE6BB-E66D-4486-B6D1-FC8CDE6724B2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flipH="1" flipV="1">
            <a:off x="2772908" y="2058776"/>
            <a:ext cx="1814605" cy="703695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36C10CD-5163-44E8-9614-DDB03980E7CC}"/>
              </a:ext>
            </a:extLst>
          </p:cNvPr>
          <p:cNvCxnSpPr>
            <a:cxnSpLocks/>
            <a:stCxn id="70" idx="1"/>
            <a:endCxn id="64" idx="3"/>
          </p:cNvCxnSpPr>
          <p:nvPr/>
        </p:nvCxnSpPr>
        <p:spPr>
          <a:xfrm flipH="1">
            <a:off x="2772908" y="1624217"/>
            <a:ext cx="709171" cy="434559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3032A90-D615-43A3-A927-80E43E864EF1}"/>
              </a:ext>
            </a:extLst>
          </p:cNvPr>
          <p:cNvSpPr txBox="1"/>
          <p:nvPr/>
        </p:nvSpPr>
        <p:spPr>
          <a:xfrm>
            <a:off x="1414365" y="3805021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计算误差：下一层</a:t>
            </a:r>
            <a:r>
              <a:rPr lang="el-GR" altLang="zh-CN" dirty="0">
                <a:latin typeface="Consolas" panose="020B0609020204030204" pitchFamily="49" charset="0"/>
              </a:rPr>
              <a:t>δ</a:t>
            </a:r>
            <a:r>
              <a:rPr lang="zh-CN" altLang="en-US" dirty="0">
                <a:latin typeface="Consolas" panose="020B0609020204030204" pitchFamily="49" charset="0"/>
              </a:rPr>
              <a:t>和与下一层之间的权重矩阵</a:t>
            </a:r>
            <a:endParaRPr lang="el-GR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0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>
            <a:extLst>
              <a:ext uri="{FF2B5EF4-FFF2-40B4-BE49-F238E27FC236}">
                <a16:creationId xmlns:a16="http://schemas.microsoft.com/office/drawing/2014/main" id="{BCDD0016-444D-4C5F-9639-6E4D03EDE6C4}"/>
              </a:ext>
            </a:extLst>
          </p:cNvPr>
          <p:cNvSpPr txBox="1"/>
          <p:nvPr/>
        </p:nvSpPr>
        <p:spPr>
          <a:xfrm>
            <a:off x="7583759" y="1018995"/>
            <a:ext cx="377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总结：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1.</a:t>
            </a:r>
            <a:r>
              <a:rPr lang="zh-CN" altLang="en-US" sz="1200" dirty="0">
                <a:solidFill>
                  <a:srgbClr val="0070C0"/>
                </a:solidFill>
              </a:rPr>
              <a:t>对于网络中的某层，有输入、输出、误差和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参数。输入输出可以通过前向传播计算得到，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的计算依赖于误差和输出，而误差的计算依赖于下层的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和本层与下层之间的权重矩阵。</a:t>
            </a:r>
            <a:endParaRPr lang="en-US" altLang="zh-CN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2.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权重的更新依赖于上层的输出和下层的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772F96-76BB-4686-9A0F-17A3855DDEB1}"/>
              </a:ext>
            </a:extLst>
          </p:cNvPr>
          <p:cNvSpPr/>
          <p:nvPr/>
        </p:nvSpPr>
        <p:spPr>
          <a:xfrm>
            <a:off x="1585947" y="630714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C121B80-D744-491E-8198-DF76096C6685}"/>
              </a:ext>
            </a:extLst>
          </p:cNvPr>
          <p:cNvSpPr/>
          <p:nvPr/>
        </p:nvSpPr>
        <p:spPr>
          <a:xfrm>
            <a:off x="1585947" y="1369268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D626E7-6365-4DA6-95F0-EF6D411E72A9}"/>
              </a:ext>
            </a:extLst>
          </p:cNvPr>
          <p:cNvSpPr/>
          <p:nvPr/>
        </p:nvSpPr>
        <p:spPr>
          <a:xfrm>
            <a:off x="1585947" y="2107822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误差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2CEA801-BFBB-432E-A10F-8639080B9335}"/>
              </a:ext>
            </a:extLst>
          </p:cNvPr>
          <p:cNvSpPr/>
          <p:nvPr/>
        </p:nvSpPr>
        <p:spPr>
          <a:xfrm>
            <a:off x="1585947" y="2811517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δ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ECFBB6-35A8-4D6B-A3E0-C58F94936AA8}"/>
              </a:ext>
            </a:extLst>
          </p:cNvPr>
          <p:cNvSpPr/>
          <p:nvPr/>
        </p:nvSpPr>
        <p:spPr>
          <a:xfrm>
            <a:off x="4429252" y="630714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CD49166-0A6C-4590-BF39-60ABD3CE2688}"/>
              </a:ext>
            </a:extLst>
          </p:cNvPr>
          <p:cNvSpPr/>
          <p:nvPr/>
        </p:nvSpPr>
        <p:spPr>
          <a:xfrm>
            <a:off x="4429252" y="1369268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23D079B-EF90-4C32-A512-B49CFDC7B088}"/>
              </a:ext>
            </a:extLst>
          </p:cNvPr>
          <p:cNvSpPr/>
          <p:nvPr/>
        </p:nvSpPr>
        <p:spPr>
          <a:xfrm>
            <a:off x="4429252" y="2107822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误差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469682D-6A32-40A6-A8CA-E49953056AA2}"/>
              </a:ext>
            </a:extLst>
          </p:cNvPr>
          <p:cNvSpPr/>
          <p:nvPr/>
        </p:nvSpPr>
        <p:spPr>
          <a:xfrm>
            <a:off x="4429252" y="2811517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δ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DCAFE4B-30F3-42A0-BF61-B8B96845BB87}"/>
              </a:ext>
            </a:extLst>
          </p:cNvPr>
          <p:cNvSpPr txBox="1"/>
          <p:nvPr/>
        </p:nvSpPr>
        <p:spPr>
          <a:xfrm>
            <a:off x="3323818" y="1738490"/>
            <a:ext cx="396262" cy="369332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448F71B4-4885-41DE-9D45-9C76D699F5AA}"/>
              </a:ext>
            </a:extLst>
          </p:cNvPr>
          <p:cNvCxnSpPr>
            <a:stCxn id="63" idx="1"/>
            <a:endCxn id="65" idx="1"/>
          </p:cNvCxnSpPr>
          <p:nvPr/>
        </p:nvCxnSpPr>
        <p:spPr>
          <a:xfrm rot="10800000" flipV="1">
            <a:off x="1585947" y="1619160"/>
            <a:ext cx="12700" cy="1442249"/>
          </a:xfrm>
          <a:prstGeom prst="curvedConnector3">
            <a:avLst>
              <a:gd name="adj1" fmla="val 283845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A7B66E6E-CA7F-457C-A600-EE9C00D9A5D9}"/>
              </a:ext>
            </a:extLst>
          </p:cNvPr>
          <p:cNvCxnSpPr>
            <a:cxnSpLocks/>
            <a:stCxn id="64" idx="1"/>
            <a:endCxn id="65" idx="1"/>
          </p:cNvCxnSpPr>
          <p:nvPr/>
        </p:nvCxnSpPr>
        <p:spPr>
          <a:xfrm rot="10800000" flipV="1">
            <a:off x="1585947" y="2357714"/>
            <a:ext cx="12700" cy="703695"/>
          </a:xfrm>
          <a:prstGeom prst="curvedConnector3">
            <a:avLst>
              <a:gd name="adj1" fmla="val 18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88ED062-390A-4DDE-B838-41DCB684C9B7}"/>
              </a:ext>
            </a:extLst>
          </p:cNvPr>
          <p:cNvSpPr txBox="1"/>
          <p:nvPr/>
        </p:nvSpPr>
        <p:spPr>
          <a:xfrm>
            <a:off x="1414365" y="380502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</a:t>
            </a:r>
            <a:r>
              <a:rPr lang="el-GR" altLang="zh-CN" dirty="0">
                <a:latin typeface="Consolas" panose="020B0609020204030204" pitchFamily="49" charset="0"/>
              </a:rPr>
              <a:t>δ</a:t>
            </a:r>
            <a:r>
              <a:rPr lang="zh-CN" altLang="en-US" dirty="0"/>
              <a:t>：输出</a:t>
            </a:r>
            <a:r>
              <a:rPr lang="zh-CN" altLang="en-US" dirty="0">
                <a:latin typeface="Consolas" panose="020B0609020204030204" pitchFamily="49" charset="0"/>
              </a:rPr>
              <a:t>和误差</a:t>
            </a:r>
            <a:endParaRPr lang="el-GR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4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>
            <a:extLst>
              <a:ext uri="{FF2B5EF4-FFF2-40B4-BE49-F238E27FC236}">
                <a16:creationId xmlns:a16="http://schemas.microsoft.com/office/drawing/2014/main" id="{BCDD0016-444D-4C5F-9639-6E4D03EDE6C4}"/>
              </a:ext>
            </a:extLst>
          </p:cNvPr>
          <p:cNvSpPr txBox="1"/>
          <p:nvPr/>
        </p:nvSpPr>
        <p:spPr>
          <a:xfrm>
            <a:off x="8419028" y="196967"/>
            <a:ext cx="377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总结：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1.</a:t>
            </a:r>
            <a:r>
              <a:rPr lang="zh-CN" altLang="en-US" sz="1200" dirty="0">
                <a:solidFill>
                  <a:srgbClr val="0070C0"/>
                </a:solidFill>
              </a:rPr>
              <a:t>对于网络中的某层，有输入、输出、误差和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参数。输入输出可以通过前向传播计算得到，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的计算依赖于误差和输出，而误差的计算依赖于下层的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和本层与下层之间的权重矩阵。</a:t>
            </a:r>
            <a:endParaRPr lang="en-US" altLang="zh-CN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2.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权重的更新依赖于上层的输出和下层的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772F96-76BB-4686-9A0F-17A3855DDEB1}"/>
              </a:ext>
            </a:extLst>
          </p:cNvPr>
          <p:cNvSpPr/>
          <p:nvPr/>
        </p:nvSpPr>
        <p:spPr>
          <a:xfrm>
            <a:off x="1744208" y="331775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C121B80-D744-491E-8198-DF76096C6685}"/>
              </a:ext>
            </a:extLst>
          </p:cNvPr>
          <p:cNvSpPr/>
          <p:nvPr/>
        </p:nvSpPr>
        <p:spPr>
          <a:xfrm>
            <a:off x="1744208" y="1070329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D626E7-6365-4DA6-95F0-EF6D411E72A9}"/>
              </a:ext>
            </a:extLst>
          </p:cNvPr>
          <p:cNvSpPr/>
          <p:nvPr/>
        </p:nvSpPr>
        <p:spPr>
          <a:xfrm>
            <a:off x="1744208" y="1808883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误差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2CEA801-BFBB-432E-A10F-8639080B9335}"/>
              </a:ext>
            </a:extLst>
          </p:cNvPr>
          <p:cNvSpPr/>
          <p:nvPr/>
        </p:nvSpPr>
        <p:spPr>
          <a:xfrm>
            <a:off x="1744208" y="2512578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δ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ECFBB6-35A8-4D6B-A3E0-C58F94936AA8}"/>
              </a:ext>
            </a:extLst>
          </p:cNvPr>
          <p:cNvSpPr/>
          <p:nvPr/>
        </p:nvSpPr>
        <p:spPr>
          <a:xfrm>
            <a:off x="4587513" y="331775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CD49166-0A6C-4590-BF39-60ABD3CE2688}"/>
              </a:ext>
            </a:extLst>
          </p:cNvPr>
          <p:cNvSpPr/>
          <p:nvPr/>
        </p:nvSpPr>
        <p:spPr>
          <a:xfrm>
            <a:off x="4587513" y="1070329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23D079B-EF90-4C32-A512-B49CFDC7B088}"/>
              </a:ext>
            </a:extLst>
          </p:cNvPr>
          <p:cNvSpPr/>
          <p:nvPr/>
        </p:nvSpPr>
        <p:spPr>
          <a:xfrm>
            <a:off x="4587513" y="1808883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误差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469682D-6A32-40A6-A8CA-E49953056AA2}"/>
              </a:ext>
            </a:extLst>
          </p:cNvPr>
          <p:cNvSpPr/>
          <p:nvPr/>
        </p:nvSpPr>
        <p:spPr>
          <a:xfrm>
            <a:off x="4587513" y="2512578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δ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DCAFE4B-30F3-42A0-BF61-B8B96845BB87}"/>
              </a:ext>
            </a:extLst>
          </p:cNvPr>
          <p:cNvSpPr txBox="1"/>
          <p:nvPr/>
        </p:nvSpPr>
        <p:spPr>
          <a:xfrm>
            <a:off x="3482079" y="1439551"/>
            <a:ext cx="396262" cy="369332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EEE7B94-2F09-41FE-9578-5EF78BE5B0DB}"/>
              </a:ext>
            </a:extLst>
          </p:cNvPr>
          <p:cNvCxnSpPr>
            <a:stCxn id="63" idx="3"/>
            <a:endCxn id="70" idx="1"/>
          </p:cNvCxnSpPr>
          <p:nvPr/>
        </p:nvCxnSpPr>
        <p:spPr>
          <a:xfrm>
            <a:off x="2772908" y="1320222"/>
            <a:ext cx="709171" cy="3039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824F24E-E7F6-4BFC-9126-2D0F302F4F9D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3878341" y="1624217"/>
            <a:ext cx="709172" cy="113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35A0D0C-5BE4-4490-BB0E-30C2DDD887D1}"/>
              </a:ext>
            </a:extLst>
          </p:cNvPr>
          <p:cNvSpPr txBox="1"/>
          <p:nvPr/>
        </p:nvSpPr>
        <p:spPr>
          <a:xfrm>
            <a:off x="1414365" y="3805021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</a:t>
            </a:r>
            <a:r>
              <a:rPr lang="zh-CN" altLang="en-US" dirty="0">
                <a:latin typeface="Consolas" panose="020B0609020204030204" pitchFamily="49" charset="0"/>
              </a:rPr>
              <a:t>权重</a:t>
            </a:r>
            <a:r>
              <a:rPr lang="zh-CN" altLang="en-US" dirty="0"/>
              <a:t>：上一层输出</a:t>
            </a:r>
            <a:r>
              <a:rPr lang="zh-CN" altLang="en-US" dirty="0">
                <a:latin typeface="Consolas" panose="020B0609020204030204" pitchFamily="49" charset="0"/>
              </a:rPr>
              <a:t>和下一层</a:t>
            </a:r>
            <a:r>
              <a:rPr lang="el-GR" altLang="zh-CN" dirty="0">
                <a:latin typeface="Consolas" panose="020B0609020204030204" pitchFamily="49" charset="0"/>
              </a:rPr>
              <a:t>δ</a:t>
            </a:r>
          </a:p>
        </p:txBody>
      </p:sp>
    </p:spTree>
    <p:extLst>
      <p:ext uri="{BB962C8B-B14F-4D97-AF65-F5344CB8AC3E}">
        <p14:creationId xmlns:p14="http://schemas.microsoft.com/office/powerpoint/2010/main" val="5430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>
            <a:extLst>
              <a:ext uri="{FF2B5EF4-FFF2-40B4-BE49-F238E27FC236}">
                <a16:creationId xmlns:a16="http://schemas.microsoft.com/office/drawing/2014/main" id="{BCDD0016-444D-4C5F-9639-6E4D03EDE6C4}"/>
              </a:ext>
            </a:extLst>
          </p:cNvPr>
          <p:cNvSpPr txBox="1"/>
          <p:nvPr/>
        </p:nvSpPr>
        <p:spPr>
          <a:xfrm>
            <a:off x="8419028" y="196967"/>
            <a:ext cx="377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总结：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en-US" altLang="zh-CN" sz="1200" dirty="0">
                <a:solidFill>
                  <a:srgbClr val="0070C0"/>
                </a:solidFill>
              </a:rPr>
              <a:t>1.</a:t>
            </a:r>
            <a:r>
              <a:rPr lang="zh-CN" altLang="en-US" sz="1200" dirty="0">
                <a:solidFill>
                  <a:srgbClr val="0070C0"/>
                </a:solidFill>
              </a:rPr>
              <a:t>对于网络中的某层，有输入、输出、误差和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参数。输入输出可以通过前向传播计算得到，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的计算依赖于误差和输出，而误差的计算依赖于下层的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和本层与下层之间的权重矩阵。</a:t>
            </a:r>
            <a:endParaRPr lang="en-US" altLang="zh-CN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2.</a:t>
            </a:r>
            <a:r>
              <a:rPr lang="zh-CN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权重的更新依赖于上层的输出和下层的</a:t>
            </a:r>
            <a:r>
              <a:rPr lang="el-GR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δ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772F96-76BB-4686-9A0F-17A3855DDEB1}"/>
              </a:ext>
            </a:extLst>
          </p:cNvPr>
          <p:cNvSpPr/>
          <p:nvPr/>
        </p:nvSpPr>
        <p:spPr>
          <a:xfrm>
            <a:off x="1744208" y="331775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C121B80-D744-491E-8198-DF76096C6685}"/>
              </a:ext>
            </a:extLst>
          </p:cNvPr>
          <p:cNvSpPr/>
          <p:nvPr/>
        </p:nvSpPr>
        <p:spPr>
          <a:xfrm>
            <a:off x="1744208" y="1070329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D626E7-6365-4DA6-95F0-EF6D411E72A9}"/>
              </a:ext>
            </a:extLst>
          </p:cNvPr>
          <p:cNvSpPr/>
          <p:nvPr/>
        </p:nvSpPr>
        <p:spPr>
          <a:xfrm>
            <a:off x="1744208" y="1808883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误差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2CEA801-BFBB-432E-A10F-8639080B9335}"/>
              </a:ext>
            </a:extLst>
          </p:cNvPr>
          <p:cNvSpPr/>
          <p:nvPr/>
        </p:nvSpPr>
        <p:spPr>
          <a:xfrm>
            <a:off x="1744208" y="2512578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δ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ECFBB6-35A8-4D6B-A3E0-C58F94936AA8}"/>
              </a:ext>
            </a:extLst>
          </p:cNvPr>
          <p:cNvSpPr/>
          <p:nvPr/>
        </p:nvSpPr>
        <p:spPr>
          <a:xfrm>
            <a:off x="4587513" y="331775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CD49166-0A6C-4590-BF39-60ABD3CE2688}"/>
              </a:ext>
            </a:extLst>
          </p:cNvPr>
          <p:cNvSpPr/>
          <p:nvPr/>
        </p:nvSpPr>
        <p:spPr>
          <a:xfrm>
            <a:off x="4587513" y="1070329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23D079B-EF90-4C32-A512-B49CFDC7B088}"/>
              </a:ext>
            </a:extLst>
          </p:cNvPr>
          <p:cNvSpPr/>
          <p:nvPr/>
        </p:nvSpPr>
        <p:spPr>
          <a:xfrm>
            <a:off x="4587513" y="1808883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误差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469682D-6A32-40A6-A8CA-E49953056AA2}"/>
              </a:ext>
            </a:extLst>
          </p:cNvPr>
          <p:cNvSpPr/>
          <p:nvPr/>
        </p:nvSpPr>
        <p:spPr>
          <a:xfrm>
            <a:off x="4587513" y="2512578"/>
            <a:ext cx="1028700" cy="4997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δ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DCAFE4B-30F3-42A0-BF61-B8B96845BB87}"/>
              </a:ext>
            </a:extLst>
          </p:cNvPr>
          <p:cNvSpPr txBox="1"/>
          <p:nvPr/>
        </p:nvSpPr>
        <p:spPr>
          <a:xfrm>
            <a:off x="3482079" y="1439551"/>
            <a:ext cx="396262" cy="369332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EEE7B94-2F09-41FE-9578-5EF78BE5B0DB}"/>
              </a:ext>
            </a:extLst>
          </p:cNvPr>
          <p:cNvCxnSpPr>
            <a:stCxn id="63" idx="3"/>
            <a:endCxn id="70" idx="1"/>
          </p:cNvCxnSpPr>
          <p:nvPr/>
        </p:nvCxnSpPr>
        <p:spPr>
          <a:xfrm>
            <a:off x="2772908" y="1320222"/>
            <a:ext cx="709171" cy="3039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824F24E-E7F6-4BFC-9126-2D0F302F4F9D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3878341" y="1624217"/>
            <a:ext cx="709172" cy="1138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33EE6BB-E66D-4486-B6D1-FC8CDE6724B2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flipH="1" flipV="1">
            <a:off x="2772908" y="2058776"/>
            <a:ext cx="1814605" cy="703695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36C10CD-5163-44E8-9614-DDB03980E7CC}"/>
              </a:ext>
            </a:extLst>
          </p:cNvPr>
          <p:cNvCxnSpPr>
            <a:cxnSpLocks/>
            <a:stCxn id="70" idx="1"/>
            <a:endCxn id="64" idx="3"/>
          </p:cNvCxnSpPr>
          <p:nvPr/>
        </p:nvCxnSpPr>
        <p:spPr>
          <a:xfrm flipH="1">
            <a:off x="2772908" y="1624217"/>
            <a:ext cx="709171" cy="434559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448F71B4-4885-41DE-9D45-9C76D699F5AA}"/>
              </a:ext>
            </a:extLst>
          </p:cNvPr>
          <p:cNvCxnSpPr>
            <a:stCxn id="63" idx="1"/>
            <a:endCxn id="65" idx="1"/>
          </p:cNvCxnSpPr>
          <p:nvPr/>
        </p:nvCxnSpPr>
        <p:spPr>
          <a:xfrm rot="10800000" flipV="1">
            <a:off x="1744208" y="1320221"/>
            <a:ext cx="12700" cy="1442249"/>
          </a:xfrm>
          <a:prstGeom prst="curvedConnector3">
            <a:avLst>
              <a:gd name="adj1" fmla="val 283845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A7B66E6E-CA7F-457C-A600-EE9C00D9A5D9}"/>
              </a:ext>
            </a:extLst>
          </p:cNvPr>
          <p:cNvCxnSpPr>
            <a:cxnSpLocks/>
            <a:stCxn id="64" idx="1"/>
            <a:endCxn id="65" idx="1"/>
          </p:cNvCxnSpPr>
          <p:nvPr/>
        </p:nvCxnSpPr>
        <p:spPr>
          <a:xfrm rot="10800000" flipV="1">
            <a:off x="1744208" y="2058775"/>
            <a:ext cx="12700" cy="703695"/>
          </a:xfrm>
          <a:prstGeom prst="curvedConnector3">
            <a:avLst>
              <a:gd name="adj1" fmla="val 18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9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7CF9F19-F2EB-4951-98B8-9EF1E42C0ED9}"/>
              </a:ext>
            </a:extLst>
          </p:cNvPr>
          <p:cNvSpPr/>
          <p:nvPr/>
        </p:nvSpPr>
        <p:spPr>
          <a:xfrm>
            <a:off x="2008367" y="2337686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C412061-F425-477E-BF72-EC0D9BFF4053}"/>
              </a:ext>
            </a:extLst>
          </p:cNvPr>
          <p:cNvSpPr/>
          <p:nvPr/>
        </p:nvSpPr>
        <p:spPr>
          <a:xfrm>
            <a:off x="2008367" y="3258048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95D275B-165F-43E7-BA2B-3C7287D1AEE6}"/>
              </a:ext>
            </a:extLst>
          </p:cNvPr>
          <p:cNvSpPr/>
          <p:nvPr/>
        </p:nvSpPr>
        <p:spPr>
          <a:xfrm>
            <a:off x="3665552" y="131991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85457FB-8C2C-4540-98BA-A3E53D3EDDBA}"/>
              </a:ext>
            </a:extLst>
          </p:cNvPr>
          <p:cNvSpPr/>
          <p:nvPr/>
        </p:nvSpPr>
        <p:spPr>
          <a:xfrm>
            <a:off x="3671515" y="225817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E359A04-E28E-498C-A07E-6B011E3629F5}"/>
              </a:ext>
            </a:extLst>
          </p:cNvPr>
          <p:cNvSpPr/>
          <p:nvPr/>
        </p:nvSpPr>
        <p:spPr>
          <a:xfrm>
            <a:off x="3665552" y="319642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335B4F2-3305-4064-A277-990B713ED286}"/>
              </a:ext>
            </a:extLst>
          </p:cNvPr>
          <p:cNvSpPr/>
          <p:nvPr/>
        </p:nvSpPr>
        <p:spPr>
          <a:xfrm>
            <a:off x="3671515" y="413468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AB69D21-0DCC-4428-A585-A1A8D0C2C7AF}"/>
              </a:ext>
            </a:extLst>
          </p:cNvPr>
          <p:cNvSpPr/>
          <p:nvPr/>
        </p:nvSpPr>
        <p:spPr>
          <a:xfrm>
            <a:off x="5322737" y="131991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D8F1FB5-8BAD-404D-91A9-20AE06F8FB55}"/>
              </a:ext>
            </a:extLst>
          </p:cNvPr>
          <p:cNvSpPr/>
          <p:nvPr/>
        </p:nvSpPr>
        <p:spPr>
          <a:xfrm>
            <a:off x="5328700" y="225817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30BA771-0E33-4631-ABF4-979644D8AB30}"/>
              </a:ext>
            </a:extLst>
          </p:cNvPr>
          <p:cNvSpPr/>
          <p:nvPr/>
        </p:nvSpPr>
        <p:spPr>
          <a:xfrm>
            <a:off x="5322737" y="319642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56D3228-1D38-419E-86D8-E831441E7DB2}"/>
              </a:ext>
            </a:extLst>
          </p:cNvPr>
          <p:cNvSpPr/>
          <p:nvPr/>
        </p:nvSpPr>
        <p:spPr>
          <a:xfrm>
            <a:off x="5328700" y="413468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5B36C59-2991-4270-8EF9-1B0C412C3A2A}"/>
              </a:ext>
            </a:extLst>
          </p:cNvPr>
          <p:cNvSpPr/>
          <p:nvPr/>
        </p:nvSpPr>
        <p:spPr>
          <a:xfrm>
            <a:off x="6979922" y="131991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F6C90AF3-0A5E-423C-AEFC-105F5AC87AE6}"/>
              </a:ext>
            </a:extLst>
          </p:cNvPr>
          <p:cNvSpPr/>
          <p:nvPr/>
        </p:nvSpPr>
        <p:spPr>
          <a:xfrm>
            <a:off x="6985885" y="225817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CEEA1E6-D2CC-43D8-89F4-5661DC0788B2}"/>
              </a:ext>
            </a:extLst>
          </p:cNvPr>
          <p:cNvSpPr/>
          <p:nvPr/>
        </p:nvSpPr>
        <p:spPr>
          <a:xfrm>
            <a:off x="6979922" y="319642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D1B020E-6960-46A9-8A84-A9ED59A65D37}"/>
              </a:ext>
            </a:extLst>
          </p:cNvPr>
          <p:cNvSpPr/>
          <p:nvPr/>
        </p:nvSpPr>
        <p:spPr>
          <a:xfrm>
            <a:off x="6985885" y="413468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5DF585CA-6E9D-4783-ABB3-76058A4F73F4}"/>
              </a:ext>
            </a:extLst>
          </p:cNvPr>
          <p:cNvSpPr/>
          <p:nvPr/>
        </p:nvSpPr>
        <p:spPr>
          <a:xfrm>
            <a:off x="8643070" y="2715374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4362F9-2A7F-436A-97CB-662390038D67}"/>
              </a:ext>
            </a:extLst>
          </p:cNvPr>
          <p:cNvSpPr txBox="1"/>
          <p:nvPr/>
        </p:nvSpPr>
        <p:spPr>
          <a:xfrm>
            <a:off x="1888955" y="71561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0BA639-A125-4C45-8F89-1A00B4B46501}"/>
              </a:ext>
            </a:extLst>
          </p:cNvPr>
          <p:cNvSpPr txBox="1"/>
          <p:nvPr/>
        </p:nvSpPr>
        <p:spPr>
          <a:xfrm>
            <a:off x="3665552" y="7156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E6AEBC-C9C9-4269-BB2F-B20693B3EC7B}"/>
              </a:ext>
            </a:extLst>
          </p:cNvPr>
          <p:cNvSpPr txBox="1"/>
          <p:nvPr/>
        </p:nvSpPr>
        <p:spPr>
          <a:xfrm>
            <a:off x="5318671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F7A1A2-36BD-4907-A412-B9A2A81FEC38}"/>
              </a:ext>
            </a:extLst>
          </p:cNvPr>
          <p:cNvSpPr txBox="1"/>
          <p:nvPr/>
        </p:nvSpPr>
        <p:spPr>
          <a:xfrm>
            <a:off x="6971790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B3779-1503-4ADE-A4CE-07CB508F86D4}"/>
              </a:ext>
            </a:extLst>
          </p:cNvPr>
          <p:cNvSpPr txBox="1"/>
          <p:nvPr/>
        </p:nvSpPr>
        <p:spPr>
          <a:xfrm>
            <a:off x="8485495" y="7100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DED9E0C-8011-40AB-9559-0C775A978F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465567" y="1548519"/>
            <a:ext cx="1199985" cy="10177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EB928C-8D5D-49D2-BFC4-000C72FA13A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465567" y="2486774"/>
            <a:ext cx="1205948" cy="795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69F47F-18A1-4857-B982-3A454FA392D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465567" y="2566286"/>
            <a:ext cx="1205948" cy="179699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3F3BC2D-9266-4FF0-8D88-8EDC1626D2C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65567" y="2566286"/>
            <a:ext cx="1199985" cy="85874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1D1CFC1-FA6C-471C-A077-45B2229A1E5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465567" y="1548519"/>
            <a:ext cx="1199985" cy="19381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0D80298-B1C2-455D-81F0-F92CEBE1E1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465567" y="2486774"/>
            <a:ext cx="1205948" cy="9998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ABFA8E1-1F71-4791-9BEA-8136C775B3D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465567" y="3425029"/>
            <a:ext cx="1199985" cy="616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8E4C4BE-8B74-4A30-89F7-7C562AC95A9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465567" y="3486648"/>
            <a:ext cx="1205948" cy="8766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4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7CF9F19-F2EB-4951-98B8-9EF1E42C0ED9}"/>
              </a:ext>
            </a:extLst>
          </p:cNvPr>
          <p:cNvSpPr/>
          <p:nvPr/>
        </p:nvSpPr>
        <p:spPr>
          <a:xfrm>
            <a:off x="2008367" y="2337686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C412061-F425-477E-BF72-EC0D9BFF4053}"/>
              </a:ext>
            </a:extLst>
          </p:cNvPr>
          <p:cNvSpPr/>
          <p:nvPr/>
        </p:nvSpPr>
        <p:spPr>
          <a:xfrm>
            <a:off x="2008367" y="3258048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95D275B-165F-43E7-BA2B-3C7287D1AEE6}"/>
              </a:ext>
            </a:extLst>
          </p:cNvPr>
          <p:cNvSpPr/>
          <p:nvPr/>
        </p:nvSpPr>
        <p:spPr>
          <a:xfrm>
            <a:off x="3665552" y="131991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85457FB-8C2C-4540-98BA-A3E53D3EDDBA}"/>
              </a:ext>
            </a:extLst>
          </p:cNvPr>
          <p:cNvSpPr/>
          <p:nvPr/>
        </p:nvSpPr>
        <p:spPr>
          <a:xfrm>
            <a:off x="3671515" y="225817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E359A04-E28E-498C-A07E-6B011E3629F5}"/>
              </a:ext>
            </a:extLst>
          </p:cNvPr>
          <p:cNvSpPr/>
          <p:nvPr/>
        </p:nvSpPr>
        <p:spPr>
          <a:xfrm>
            <a:off x="3665552" y="319642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335B4F2-3305-4064-A277-990B713ED286}"/>
              </a:ext>
            </a:extLst>
          </p:cNvPr>
          <p:cNvSpPr/>
          <p:nvPr/>
        </p:nvSpPr>
        <p:spPr>
          <a:xfrm>
            <a:off x="3671515" y="413468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AB69D21-0DCC-4428-A585-A1A8D0C2C7AF}"/>
              </a:ext>
            </a:extLst>
          </p:cNvPr>
          <p:cNvSpPr/>
          <p:nvPr/>
        </p:nvSpPr>
        <p:spPr>
          <a:xfrm>
            <a:off x="5322737" y="131991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D8F1FB5-8BAD-404D-91A9-20AE06F8FB55}"/>
              </a:ext>
            </a:extLst>
          </p:cNvPr>
          <p:cNvSpPr/>
          <p:nvPr/>
        </p:nvSpPr>
        <p:spPr>
          <a:xfrm>
            <a:off x="5328700" y="225817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30BA771-0E33-4631-ABF4-979644D8AB30}"/>
              </a:ext>
            </a:extLst>
          </p:cNvPr>
          <p:cNvSpPr/>
          <p:nvPr/>
        </p:nvSpPr>
        <p:spPr>
          <a:xfrm>
            <a:off x="5322737" y="319642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56D3228-1D38-419E-86D8-E831441E7DB2}"/>
              </a:ext>
            </a:extLst>
          </p:cNvPr>
          <p:cNvSpPr/>
          <p:nvPr/>
        </p:nvSpPr>
        <p:spPr>
          <a:xfrm>
            <a:off x="5328700" y="413468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5B36C59-2991-4270-8EF9-1B0C412C3A2A}"/>
              </a:ext>
            </a:extLst>
          </p:cNvPr>
          <p:cNvSpPr/>
          <p:nvPr/>
        </p:nvSpPr>
        <p:spPr>
          <a:xfrm>
            <a:off x="6979922" y="131991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F6C90AF3-0A5E-423C-AEFC-105F5AC87AE6}"/>
              </a:ext>
            </a:extLst>
          </p:cNvPr>
          <p:cNvSpPr/>
          <p:nvPr/>
        </p:nvSpPr>
        <p:spPr>
          <a:xfrm>
            <a:off x="6985885" y="225817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CEEA1E6-D2CC-43D8-89F4-5661DC0788B2}"/>
              </a:ext>
            </a:extLst>
          </p:cNvPr>
          <p:cNvSpPr/>
          <p:nvPr/>
        </p:nvSpPr>
        <p:spPr>
          <a:xfrm>
            <a:off x="6979922" y="319642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D1B020E-6960-46A9-8A84-A9ED59A65D37}"/>
              </a:ext>
            </a:extLst>
          </p:cNvPr>
          <p:cNvSpPr/>
          <p:nvPr/>
        </p:nvSpPr>
        <p:spPr>
          <a:xfrm>
            <a:off x="6985885" y="413468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5DF585CA-6E9D-4783-ABB3-76058A4F73F4}"/>
              </a:ext>
            </a:extLst>
          </p:cNvPr>
          <p:cNvSpPr/>
          <p:nvPr/>
        </p:nvSpPr>
        <p:spPr>
          <a:xfrm>
            <a:off x="8643070" y="2715374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4362F9-2A7F-436A-97CB-662390038D67}"/>
              </a:ext>
            </a:extLst>
          </p:cNvPr>
          <p:cNvSpPr txBox="1"/>
          <p:nvPr/>
        </p:nvSpPr>
        <p:spPr>
          <a:xfrm>
            <a:off x="1888955" y="71561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0BA639-A125-4C45-8F89-1A00B4B46501}"/>
              </a:ext>
            </a:extLst>
          </p:cNvPr>
          <p:cNvSpPr txBox="1"/>
          <p:nvPr/>
        </p:nvSpPr>
        <p:spPr>
          <a:xfrm>
            <a:off x="3665552" y="7156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E6AEBC-C9C9-4269-BB2F-B20693B3EC7B}"/>
              </a:ext>
            </a:extLst>
          </p:cNvPr>
          <p:cNvSpPr txBox="1"/>
          <p:nvPr/>
        </p:nvSpPr>
        <p:spPr>
          <a:xfrm>
            <a:off x="5318671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F7A1A2-36BD-4907-A412-B9A2A81FEC38}"/>
              </a:ext>
            </a:extLst>
          </p:cNvPr>
          <p:cNvSpPr txBox="1"/>
          <p:nvPr/>
        </p:nvSpPr>
        <p:spPr>
          <a:xfrm>
            <a:off x="6971790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B3779-1503-4ADE-A4CE-07CB508F86D4}"/>
              </a:ext>
            </a:extLst>
          </p:cNvPr>
          <p:cNvSpPr txBox="1"/>
          <p:nvPr/>
        </p:nvSpPr>
        <p:spPr>
          <a:xfrm>
            <a:off x="8485495" y="7100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DED9E0C-8011-40AB-9559-0C775A978F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465567" y="1548519"/>
            <a:ext cx="1199985" cy="10177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EB928C-8D5D-49D2-BFC4-000C72FA13A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465567" y="2486774"/>
            <a:ext cx="1205948" cy="795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69F47F-18A1-4857-B982-3A454FA392D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465567" y="2566286"/>
            <a:ext cx="1205948" cy="179699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3F3BC2D-9266-4FF0-8D88-8EDC1626D2C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65567" y="2566286"/>
            <a:ext cx="1199985" cy="85874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1D1CFC1-FA6C-471C-A077-45B2229A1E5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465567" y="1548519"/>
            <a:ext cx="1199985" cy="19381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0D80298-B1C2-455D-81F0-F92CEBE1E1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465567" y="2486774"/>
            <a:ext cx="1205948" cy="9998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ABFA8E1-1F71-4791-9BEA-8136C775B3D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465567" y="3425029"/>
            <a:ext cx="1199985" cy="616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8E4C4BE-8B74-4A30-89F7-7C562AC95A9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465567" y="3486648"/>
            <a:ext cx="1205948" cy="8766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568FF18-E3E4-4951-98E8-3F221863704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7437122" y="1548519"/>
            <a:ext cx="1205948" cy="13954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90E61F7-F356-4B7B-AD85-259D45A66F8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7443085" y="2486774"/>
            <a:ext cx="1199985" cy="457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34616B8-FCCA-4C64-8A78-0DBAA51E8D20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7437122" y="2943974"/>
            <a:ext cx="1205948" cy="4810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F1BA64-DD99-4E2C-85C0-8CE3D3093576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7443085" y="2943974"/>
            <a:ext cx="1199985" cy="141931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2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7CF9F19-F2EB-4951-98B8-9EF1E42C0ED9}"/>
              </a:ext>
            </a:extLst>
          </p:cNvPr>
          <p:cNvSpPr/>
          <p:nvPr/>
        </p:nvSpPr>
        <p:spPr>
          <a:xfrm>
            <a:off x="2008367" y="2337686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C412061-F425-477E-BF72-EC0D9BFF4053}"/>
              </a:ext>
            </a:extLst>
          </p:cNvPr>
          <p:cNvSpPr/>
          <p:nvPr/>
        </p:nvSpPr>
        <p:spPr>
          <a:xfrm>
            <a:off x="2008367" y="3258048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95D275B-165F-43E7-BA2B-3C7287D1AEE6}"/>
              </a:ext>
            </a:extLst>
          </p:cNvPr>
          <p:cNvSpPr/>
          <p:nvPr/>
        </p:nvSpPr>
        <p:spPr>
          <a:xfrm>
            <a:off x="3665552" y="131991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85457FB-8C2C-4540-98BA-A3E53D3EDDBA}"/>
              </a:ext>
            </a:extLst>
          </p:cNvPr>
          <p:cNvSpPr/>
          <p:nvPr/>
        </p:nvSpPr>
        <p:spPr>
          <a:xfrm>
            <a:off x="3671515" y="225817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E359A04-E28E-498C-A07E-6B011E3629F5}"/>
              </a:ext>
            </a:extLst>
          </p:cNvPr>
          <p:cNvSpPr/>
          <p:nvPr/>
        </p:nvSpPr>
        <p:spPr>
          <a:xfrm>
            <a:off x="3665552" y="319642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335B4F2-3305-4064-A277-990B713ED286}"/>
              </a:ext>
            </a:extLst>
          </p:cNvPr>
          <p:cNvSpPr/>
          <p:nvPr/>
        </p:nvSpPr>
        <p:spPr>
          <a:xfrm>
            <a:off x="3671515" y="413468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AB69D21-0DCC-4428-A585-A1A8D0C2C7AF}"/>
              </a:ext>
            </a:extLst>
          </p:cNvPr>
          <p:cNvSpPr/>
          <p:nvPr/>
        </p:nvSpPr>
        <p:spPr>
          <a:xfrm>
            <a:off x="5322737" y="131991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D8F1FB5-8BAD-404D-91A9-20AE06F8FB55}"/>
              </a:ext>
            </a:extLst>
          </p:cNvPr>
          <p:cNvSpPr/>
          <p:nvPr/>
        </p:nvSpPr>
        <p:spPr>
          <a:xfrm>
            <a:off x="5328700" y="225817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30BA771-0E33-4631-ABF4-979644D8AB30}"/>
              </a:ext>
            </a:extLst>
          </p:cNvPr>
          <p:cNvSpPr/>
          <p:nvPr/>
        </p:nvSpPr>
        <p:spPr>
          <a:xfrm>
            <a:off x="5322737" y="319642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56D3228-1D38-419E-86D8-E831441E7DB2}"/>
              </a:ext>
            </a:extLst>
          </p:cNvPr>
          <p:cNvSpPr/>
          <p:nvPr/>
        </p:nvSpPr>
        <p:spPr>
          <a:xfrm>
            <a:off x="5328700" y="413468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5B36C59-2991-4270-8EF9-1B0C412C3A2A}"/>
              </a:ext>
            </a:extLst>
          </p:cNvPr>
          <p:cNvSpPr/>
          <p:nvPr/>
        </p:nvSpPr>
        <p:spPr>
          <a:xfrm>
            <a:off x="6979922" y="131991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F6C90AF3-0A5E-423C-AEFC-105F5AC87AE6}"/>
              </a:ext>
            </a:extLst>
          </p:cNvPr>
          <p:cNvSpPr/>
          <p:nvPr/>
        </p:nvSpPr>
        <p:spPr>
          <a:xfrm>
            <a:off x="6985885" y="225817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CEEA1E6-D2CC-43D8-89F4-5661DC0788B2}"/>
              </a:ext>
            </a:extLst>
          </p:cNvPr>
          <p:cNvSpPr/>
          <p:nvPr/>
        </p:nvSpPr>
        <p:spPr>
          <a:xfrm>
            <a:off x="6979922" y="319642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D1B020E-6960-46A9-8A84-A9ED59A65D37}"/>
              </a:ext>
            </a:extLst>
          </p:cNvPr>
          <p:cNvSpPr/>
          <p:nvPr/>
        </p:nvSpPr>
        <p:spPr>
          <a:xfrm>
            <a:off x="6985885" y="413468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5DF585CA-6E9D-4783-ABB3-76058A4F73F4}"/>
              </a:ext>
            </a:extLst>
          </p:cNvPr>
          <p:cNvSpPr/>
          <p:nvPr/>
        </p:nvSpPr>
        <p:spPr>
          <a:xfrm>
            <a:off x="8643070" y="2715374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4362F9-2A7F-436A-97CB-662390038D67}"/>
              </a:ext>
            </a:extLst>
          </p:cNvPr>
          <p:cNvSpPr txBox="1"/>
          <p:nvPr/>
        </p:nvSpPr>
        <p:spPr>
          <a:xfrm>
            <a:off x="1888955" y="71561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0BA639-A125-4C45-8F89-1A00B4B46501}"/>
              </a:ext>
            </a:extLst>
          </p:cNvPr>
          <p:cNvSpPr txBox="1"/>
          <p:nvPr/>
        </p:nvSpPr>
        <p:spPr>
          <a:xfrm>
            <a:off x="3665552" y="7156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E6AEBC-C9C9-4269-BB2F-B20693B3EC7B}"/>
              </a:ext>
            </a:extLst>
          </p:cNvPr>
          <p:cNvSpPr txBox="1"/>
          <p:nvPr/>
        </p:nvSpPr>
        <p:spPr>
          <a:xfrm>
            <a:off x="5318671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F7A1A2-36BD-4907-A412-B9A2A81FEC38}"/>
              </a:ext>
            </a:extLst>
          </p:cNvPr>
          <p:cNvSpPr txBox="1"/>
          <p:nvPr/>
        </p:nvSpPr>
        <p:spPr>
          <a:xfrm>
            <a:off x="6971790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B3779-1503-4ADE-A4CE-07CB508F86D4}"/>
              </a:ext>
            </a:extLst>
          </p:cNvPr>
          <p:cNvSpPr txBox="1"/>
          <p:nvPr/>
        </p:nvSpPr>
        <p:spPr>
          <a:xfrm>
            <a:off x="8485495" y="7100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DED9E0C-8011-40AB-9559-0C775A978F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465567" y="1548519"/>
            <a:ext cx="1199985" cy="10177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EB928C-8D5D-49D2-BFC4-000C72FA13A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465567" y="2486774"/>
            <a:ext cx="1205948" cy="795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69F47F-18A1-4857-B982-3A454FA392D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465567" y="2566286"/>
            <a:ext cx="1205948" cy="179699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3F3BC2D-9266-4FF0-8D88-8EDC1626D2C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65567" y="2566286"/>
            <a:ext cx="1199985" cy="85874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1D1CFC1-FA6C-471C-A077-45B2229A1E5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465567" y="1548519"/>
            <a:ext cx="1199985" cy="19381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0D80298-B1C2-455D-81F0-F92CEBE1E1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465567" y="2486774"/>
            <a:ext cx="1205948" cy="9998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ABFA8E1-1F71-4791-9BEA-8136C775B3D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465567" y="3425029"/>
            <a:ext cx="1199985" cy="616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8E4C4BE-8B74-4A30-89F7-7C562AC95A9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465567" y="3486648"/>
            <a:ext cx="1205948" cy="8766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568FF18-E3E4-4951-98E8-3F221863704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7437122" y="1548519"/>
            <a:ext cx="1205948" cy="13954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90E61F7-F356-4B7B-AD85-259D45A66F8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7443085" y="2486774"/>
            <a:ext cx="1199985" cy="457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34616B8-FCCA-4C64-8A78-0DBAA51E8D20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7437122" y="2943974"/>
            <a:ext cx="1205948" cy="4810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F1BA64-DD99-4E2C-85C0-8CE3D3093576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7443085" y="2943974"/>
            <a:ext cx="1199985" cy="141931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89A906-4482-4C86-BC9F-49BA5A2F7F65}"/>
              </a:ext>
            </a:extLst>
          </p:cNvPr>
          <p:cNvSpPr txBox="1"/>
          <p:nvPr/>
        </p:nvSpPr>
        <p:spPr>
          <a:xfrm>
            <a:off x="4518967" y="27593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F623E-898E-42D0-AF89-CD8D92B0E0E3}"/>
              </a:ext>
            </a:extLst>
          </p:cNvPr>
          <p:cNvSpPr txBox="1"/>
          <p:nvPr/>
        </p:nvSpPr>
        <p:spPr>
          <a:xfrm>
            <a:off x="6211489" y="27593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7981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7CF9F19-F2EB-4951-98B8-9EF1E42C0ED9}"/>
              </a:ext>
            </a:extLst>
          </p:cNvPr>
          <p:cNvSpPr/>
          <p:nvPr/>
        </p:nvSpPr>
        <p:spPr>
          <a:xfrm>
            <a:off x="2008367" y="2337686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C412061-F425-477E-BF72-EC0D9BFF4053}"/>
              </a:ext>
            </a:extLst>
          </p:cNvPr>
          <p:cNvSpPr/>
          <p:nvPr/>
        </p:nvSpPr>
        <p:spPr>
          <a:xfrm>
            <a:off x="2008367" y="3258048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95D275B-165F-43E7-BA2B-3C7287D1AEE6}"/>
              </a:ext>
            </a:extLst>
          </p:cNvPr>
          <p:cNvSpPr/>
          <p:nvPr/>
        </p:nvSpPr>
        <p:spPr>
          <a:xfrm>
            <a:off x="3665552" y="131991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85457FB-8C2C-4540-98BA-A3E53D3EDDBA}"/>
              </a:ext>
            </a:extLst>
          </p:cNvPr>
          <p:cNvSpPr/>
          <p:nvPr/>
        </p:nvSpPr>
        <p:spPr>
          <a:xfrm>
            <a:off x="3671515" y="225817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E359A04-E28E-498C-A07E-6B011E3629F5}"/>
              </a:ext>
            </a:extLst>
          </p:cNvPr>
          <p:cNvSpPr/>
          <p:nvPr/>
        </p:nvSpPr>
        <p:spPr>
          <a:xfrm>
            <a:off x="3665552" y="319642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335B4F2-3305-4064-A277-990B713ED286}"/>
              </a:ext>
            </a:extLst>
          </p:cNvPr>
          <p:cNvSpPr/>
          <p:nvPr/>
        </p:nvSpPr>
        <p:spPr>
          <a:xfrm>
            <a:off x="3671515" y="413468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AB69D21-0DCC-4428-A585-A1A8D0C2C7AF}"/>
              </a:ext>
            </a:extLst>
          </p:cNvPr>
          <p:cNvSpPr/>
          <p:nvPr/>
        </p:nvSpPr>
        <p:spPr>
          <a:xfrm>
            <a:off x="5322737" y="131991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D8F1FB5-8BAD-404D-91A9-20AE06F8FB55}"/>
              </a:ext>
            </a:extLst>
          </p:cNvPr>
          <p:cNvSpPr/>
          <p:nvPr/>
        </p:nvSpPr>
        <p:spPr>
          <a:xfrm>
            <a:off x="5328700" y="225817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30BA771-0E33-4631-ABF4-979644D8AB30}"/>
              </a:ext>
            </a:extLst>
          </p:cNvPr>
          <p:cNvSpPr/>
          <p:nvPr/>
        </p:nvSpPr>
        <p:spPr>
          <a:xfrm>
            <a:off x="5322737" y="319642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56D3228-1D38-419E-86D8-E831441E7DB2}"/>
              </a:ext>
            </a:extLst>
          </p:cNvPr>
          <p:cNvSpPr/>
          <p:nvPr/>
        </p:nvSpPr>
        <p:spPr>
          <a:xfrm>
            <a:off x="5328700" y="413468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5B36C59-2991-4270-8EF9-1B0C412C3A2A}"/>
              </a:ext>
            </a:extLst>
          </p:cNvPr>
          <p:cNvSpPr/>
          <p:nvPr/>
        </p:nvSpPr>
        <p:spPr>
          <a:xfrm>
            <a:off x="6979922" y="131991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F6C90AF3-0A5E-423C-AEFC-105F5AC87AE6}"/>
              </a:ext>
            </a:extLst>
          </p:cNvPr>
          <p:cNvSpPr/>
          <p:nvPr/>
        </p:nvSpPr>
        <p:spPr>
          <a:xfrm>
            <a:off x="6985885" y="225817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CEEA1E6-D2CC-43D8-89F4-5661DC0788B2}"/>
              </a:ext>
            </a:extLst>
          </p:cNvPr>
          <p:cNvSpPr/>
          <p:nvPr/>
        </p:nvSpPr>
        <p:spPr>
          <a:xfrm>
            <a:off x="6979922" y="319642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D1B020E-6960-46A9-8A84-A9ED59A65D37}"/>
              </a:ext>
            </a:extLst>
          </p:cNvPr>
          <p:cNvSpPr/>
          <p:nvPr/>
        </p:nvSpPr>
        <p:spPr>
          <a:xfrm>
            <a:off x="6985885" y="413468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5DF585CA-6E9D-4783-ABB3-76058A4F73F4}"/>
              </a:ext>
            </a:extLst>
          </p:cNvPr>
          <p:cNvSpPr/>
          <p:nvPr/>
        </p:nvSpPr>
        <p:spPr>
          <a:xfrm>
            <a:off x="8643070" y="2715374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4362F9-2A7F-436A-97CB-662390038D67}"/>
              </a:ext>
            </a:extLst>
          </p:cNvPr>
          <p:cNvSpPr txBox="1"/>
          <p:nvPr/>
        </p:nvSpPr>
        <p:spPr>
          <a:xfrm>
            <a:off x="1888955" y="71561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0BA639-A125-4C45-8F89-1A00B4B46501}"/>
              </a:ext>
            </a:extLst>
          </p:cNvPr>
          <p:cNvSpPr txBox="1"/>
          <p:nvPr/>
        </p:nvSpPr>
        <p:spPr>
          <a:xfrm>
            <a:off x="3665552" y="7156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E6AEBC-C9C9-4269-BB2F-B20693B3EC7B}"/>
              </a:ext>
            </a:extLst>
          </p:cNvPr>
          <p:cNvSpPr txBox="1"/>
          <p:nvPr/>
        </p:nvSpPr>
        <p:spPr>
          <a:xfrm>
            <a:off x="5318671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F7A1A2-36BD-4907-A412-B9A2A81FEC38}"/>
              </a:ext>
            </a:extLst>
          </p:cNvPr>
          <p:cNvSpPr txBox="1"/>
          <p:nvPr/>
        </p:nvSpPr>
        <p:spPr>
          <a:xfrm>
            <a:off x="6971790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B3779-1503-4ADE-A4CE-07CB508F86D4}"/>
              </a:ext>
            </a:extLst>
          </p:cNvPr>
          <p:cNvSpPr txBox="1"/>
          <p:nvPr/>
        </p:nvSpPr>
        <p:spPr>
          <a:xfrm>
            <a:off x="8485495" y="7100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DED9E0C-8011-40AB-9559-0C775A978F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465567" y="1548519"/>
            <a:ext cx="1199985" cy="10177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EB928C-8D5D-49D2-BFC4-000C72FA13A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465567" y="2486774"/>
            <a:ext cx="1205948" cy="795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69F47F-18A1-4857-B982-3A454FA392D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465567" y="2566286"/>
            <a:ext cx="1205948" cy="179699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3F3BC2D-9266-4FF0-8D88-8EDC1626D2C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65567" y="2566286"/>
            <a:ext cx="1199985" cy="85874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1D1CFC1-FA6C-471C-A077-45B2229A1E5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465567" y="1548519"/>
            <a:ext cx="1199985" cy="19381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0D80298-B1C2-455D-81F0-F92CEBE1E1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465567" y="2486774"/>
            <a:ext cx="1205948" cy="9998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ABFA8E1-1F71-4791-9BEA-8136C775B3D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465567" y="3425029"/>
            <a:ext cx="1199985" cy="616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8E4C4BE-8B74-4A30-89F7-7C562AC95A9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465567" y="3486648"/>
            <a:ext cx="1205948" cy="8766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568FF18-E3E4-4951-98E8-3F221863704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7437122" y="1548519"/>
            <a:ext cx="1205948" cy="13954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90E61F7-F356-4B7B-AD85-259D45A66F8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7443085" y="2486774"/>
            <a:ext cx="1199985" cy="457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34616B8-FCCA-4C64-8A78-0DBAA51E8D20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7437122" y="2943974"/>
            <a:ext cx="1205948" cy="4810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F1BA64-DD99-4E2C-85C0-8CE3D3093576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7443085" y="2943974"/>
            <a:ext cx="1199985" cy="141931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89A906-4482-4C86-BC9F-49BA5A2F7F65}"/>
              </a:ext>
            </a:extLst>
          </p:cNvPr>
          <p:cNvSpPr txBox="1"/>
          <p:nvPr/>
        </p:nvSpPr>
        <p:spPr>
          <a:xfrm>
            <a:off x="4518967" y="27593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F623E-898E-42D0-AF89-CD8D92B0E0E3}"/>
              </a:ext>
            </a:extLst>
          </p:cNvPr>
          <p:cNvSpPr txBox="1"/>
          <p:nvPr/>
        </p:nvSpPr>
        <p:spPr>
          <a:xfrm>
            <a:off x="6211489" y="27593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EB330-9168-43CF-AAA4-D1D67B524DCD}"/>
              </a:ext>
            </a:extLst>
          </p:cNvPr>
          <p:cNvSpPr txBox="1"/>
          <p:nvPr/>
        </p:nvSpPr>
        <p:spPr>
          <a:xfrm>
            <a:off x="3331541" y="4480701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h1_in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5C6EEB-983C-4DC6-9FCD-7DDE9FC633C5}"/>
              </a:ext>
            </a:extLst>
          </p:cNvPr>
          <p:cNvSpPr txBox="1"/>
          <p:nvPr/>
        </p:nvSpPr>
        <p:spPr>
          <a:xfrm>
            <a:off x="4043575" y="446877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h1_out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1000A2-4215-4E1F-814B-30DFE27C9A63}"/>
              </a:ext>
            </a:extLst>
          </p:cNvPr>
          <p:cNvSpPr txBox="1"/>
          <p:nvPr/>
        </p:nvSpPr>
        <p:spPr>
          <a:xfrm>
            <a:off x="4965255" y="4468770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h2_in</a:t>
            </a:r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79BF9AF-5296-424C-814D-E067D6100BFB}"/>
              </a:ext>
            </a:extLst>
          </p:cNvPr>
          <p:cNvSpPr txBox="1"/>
          <p:nvPr/>
        </p:nvSpPr>
        <p:spPr>
          <a:xfrm>
            <a:off x="5684884" y="446877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h2_out</a:t>
            </a:r>
            <a:endParaRPr lang="zh-CN" altLang="en-US" sz="1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0E39C22-F004-4C68-9F5E-E8AAE5C767F7}"/>
              </a:ext>
            </a:extLst>
          </p:cNvPr>
          <p:cNvSpPr txBox="1"/>
          <p:nvPr/>
        </p:nvSpPr>
        <p:spPr>
          <a:xfrm>
            <a:off x="6616907" y="4468770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h3_in</a:t>
            </a:r>
            <a:endParaRPr lang="zh-CN" altLang="en-US" sz="1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1B0AAC-951B-4407-A514-13C80425041C}"/>
              </a:ext>
            </a:extLst>
          </p:cNvPr>
          <p:cNvSpPr txBox="1"/>
          <p:nvPr/>
        </p:nvSpPr>
        <p:spPr>
          <a:xfrm>
            <a:off x="7358139" y="4468769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h3_out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7836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7CF9F19-F2EB-4951-98B8-9EF1E42C0ED9}"/>
              </a:ext>
            </a:extLst>
          </p:cNvPr>
          <p:cNvSpPr/>
          <p:nvPr/>
        </p:nvSpPr>
        <p:spPr>
          <a:xfrm>
            <a:off x="2008367" y="2337686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C412061-F425-477E-BF72-EC0D9BFF4053}"/>
              </a:ext>
            </a:extLst>
          </p:cNvPr>
          <p:cNvSpPr/>
          <p:nvPr/>
        </p:nvSpPr>
        <p:spPr>
          <a:xfrm>
            <a:off x="2008367" y="3258048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95D275B-165F-43E7-BA2B-3C7287D1AEE6}"/>
              </a:ext>
            </a:extLst>
          </p:cNvPr>
          <p:cNvSpPr/>
          <p:nvPr/>
        </p:nvSpPr>
        <p:spPr>
          <a:xfrm>
            <a:off x="3665552" y="131991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85457FB-8C2C-4540-98BA-A3E53D3EDDBA}"/>
              </a:ext>
            </a:extLst>
          </p:cNvPr>
          <p:cNvSpPr/>
          <p:nvPr/>
        </p:nvSpPr>
        <p:spPr>
          <a:xfrm>
            <a:off x="3671515" y="225817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E359A04-E28E-498C-A07E-6B011E3629F5}"/>
              </a:ext>
            </a:extLst>
          </p:cNvPr>
          <p:cNvSpPr/>
          <p:nvPr/>
        </p:nvSpPr>
        <p:spPr>
          <a:xfrm>
            <a:off x="3665552" y="319642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335B4F2-3305-4064-A277-990B713ED286}"/>
              </a:ext>
            </a:extLst>
          </p:cNvPr>
          <p:cNvSpPr/>
          <p:nvPr/>
        </p:nvSpPr>
        <p:spPr>
          <a:xfrm>
            <a:off x="3671515" y="413468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AB69D21-0DCC-4428-A585-A1A8D0C2C7AF}"/>
              </a:ext>
            </a:extLst>
          </p:cNvPr>
          <p:cNvSpPr/>
          <p:nvPr/>
        </p:nvSpPr>
        <p:spPr>
          <a:xfrm>
            <a:off x="5322737" y="131991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D8F1FB5-8BAD-404D-91A9-20AE06F8FB55}"/>
              </a:ext>
            </a:extLst>
          </p:cNvPr>
          <p:cNvSpPr/>
          <p:nvPr/>
        </p:nvSpPr>
        <p:spPr>
          <a:xfrm>
            <a:off x="5328700" y="225817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30BA771-0E33-4631-ABF4-979644D8AB30}"/>
              </a:ext>
            </a:extLst>
          </p:cNvPr>
          <p:cNvSpPr/>
          <p:nvPr/>
        </p:nvSpPr>
        <p:spPr>
          <a:xfrm>
            <a:off x="5322737" y="319642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56D3228-1D38-419E-86D8-E831441E7DB2}"/>
              </a:ext>
            </a:extLst>
          </p:cNvPr>
          <p:cNvSpPr/>
          <p:nvPr/>
        </p:nvSpPr>
        <p:spPr>
          <a:xfrm>
            <a:off x="5328700" y="413468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5B36C59-2991-4270-8EF9-1B0C412C3A2A}"/>
              </a:ext>
            </a:extLst>
          </p:cNvPr>
          <p:cNvSpPr/>
          <p:nvPr/>
        </p:nvSpPr>
        <p:spPr>
          <a:xfrm>
            <a:off x="6979922" y="131991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F6C90AF3-0A5E-423C-AEFC-105F5AC87AE6}"/>
              </a:ext>
            </a:extLst>
          </p:cNvPr>
          <p:cNvSpPr/>
          <p:nvPr/>
        </p:nvSpPr>
        <p:spPr>
          <a:xfrm>
            <a:off x="6985885" y="225817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CEEA1E6-D2CC-43D8-89F4-5661DC0788B2}"/>
              </a:ext>
            </a:extLst>
          </p:cNvPr>
          <p:cNvSpPr/>
          <p:nvPr/>
        </p:nvSpPr>
        <p:spPr>
          <a:xfrm>
            <a:off x="6979922" y="319642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D1B020E-6960-46A9-8A84-A9ED59A65D37}"/>
              </a:ext>
            </a:extLst>
          </p:cNvPr>
          <p:cNvSpPr/>
          <p:nvPr/>
        </p:nvSpPr>
        <p:spPr>
          <a:xfrm>
            <a:off x="6985885" y="413468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5DF585CA-6E9D-4783-ABB3-76058A4F73F4}"/>
              </a:ext>
            </a:extLst>
          </p:cNvPr>
          <p:cNvSpPr/>
          <p:nvPr/>
        </p:nvSpPr>
        <p:spPr>
          <a:xfrm>
            <a:off x="8643070" y="2715374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4362F9-2A7F-436A-97CB-662390038D67}"/>
              </a:ext>
            </a:extLst>
          </p:cNvPr>
          <p:cNvSpPr txBox="1"/>
          <p:nvPr/>
        </p:nvSpPr>
        <p:spPr>
          <a:xfrm>
            <a:off x="1888955" y="71561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0BA639-A125-4C45-8F89-1A00B4B46501}"/>
              </a:ext>
            </a:extLst>
          </p:cNvPr>
          <p:cNvSpPr txBox="1"/>
          <p:nvPr/>
        </p:nvSpPr>
        <p:spPr>
          <a:xfrm>
            <a:off x="3665552" y="7156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E6AEBC-C9C9-4269-BB2F-B20693B3EC7B}"/>
              </a:ext>
            </a:extLst>
          </p:cNvPr>
          <p:cNvSpPr txBox="1"/>
          <p:nvPr/>
        </p:nvSpPr>
        <p:spPr>
          <a:xfrm>
            <a:off x="5318671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F7A1A2-36BD-4907-A412-B9A2A81FEC38}"/>
              </a:ext>
            </a:extLst>
          </p:cNvPr>
          <p:cNvSpPr txBox="1"/>
          <p:nvPr/>
        </p:nvSpPr>
        <p:spPr>
          <a:xfrm>
            <a:off x="6971790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B3779-1503-4ADE-A4CE-07CB508F86D4}"/>
              </a:ext>
            </a:extLst>
          </p:cNvPr>
          <p:cNvSpPr txBox="1"/>
          <p:nvPr/>
        </p:nvSpPr>
        <p:spPr>
          <a:xfrm>
            <a:off x="8485495" y="7100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DED9E0C-8011-40AB-9559-0C775A978F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465567" y="1548519"/>
            <a:ext cx="1199985" cy="10177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EB928C-8D5D-49D2-BFC4-000C72FA13A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465567" y="2486774"/>
            <a:ext cx="1205948" cy="795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69F47F-18A1-4857-B982-3A454FA392D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465567" y="2566286"/>
            <a:ext cx="1205948" cy="179699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3F3BC2D-9266-4FF0-8D88-8EDC1626D2C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65567" y="2566286"/>
            <a:ext cx="1199985" cy="85874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1D1CFC1-FA6C-471C-A077-45B2229A1E5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465567" y="1548519"/>
            <a:ext cx="1199985" cy="19381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0D80298-B1C2-455D-81F0-F92CEBE1E1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465567" y="2486774"/>
            <a:ext cx="1205948" cy="9998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ABFA8E1-1F71-4791-9BEA-8136C775B3D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465567" y="3425029"/>
            <a:ext cx="1199985" cy="616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8E4C4BE-8B74-4A30-89F7-7C562AC95A9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465567" y="3486648"/>
            <a:ext cx="1205948" cy="8766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568FF18-E3E4-4951-98E8-3F221863704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7437122" y="1548519"/>
            <a:ext cx="1205948" cy="13954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90E61F7-F356-4B7B-AD85-259D45A66F8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7443085" y="2486774"/>
            <a:ext cx="1199985" cy="457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34616B8-FCCA-4C64-8A78-0DBAA51E8D20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7437122" y="2943974"/>
            <a:ext cx="1205948" cy="4810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F1BA64-DD99-4E2C-85C0-8CE3D3093576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7443085" y="2943974"/>
            <a:ext cx="1199985" cy="141931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89A906-4482-4C86-BC9F-49BA5A2F7F65}"/>
              </a:ext>
            </a:extLst>
          </p:cNvPr>
          <p:cNvSpPr txBox="1"/>
          <p:nvPr/>
        </p:nvSpPr>
        <p:spPr>
          <a:xfrm>
            <a:off x="4518967" y="27593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F623E-898E-42D0-AF89-CD8D92B0E0E3}"/>
              </a:ext>
            </a:extLst>
          </p:cNvPr>
          <p:cNvSpPr txBox="1"/>
          <p:nvPr/>
        </p:nvSpPr>
        <p:spPr>
          <a:xfrm>
            <a:off x="6211489" y="27593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EB330-9168-43CF-AAA4-D1D67B524DCD}"/>
              </a:ext>
            </a:extLst>
          </p:cNvPr>
          <p:cNvSpPr txBox="1"/>
          <p:nvPr/>
        </p:nvSpPr>
        <p:spPr>
          <a:xfrm>
            <a:off x="3331541" y="4480701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h1_in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5C6EEB-983C-4DC6-9FCD-7DDE9FC633C5}"/>
              </a:ext>
            </a:extLst>
          </p:cNvPr>
          <p:cNvSpPr txBox="1"/>
          <p:nvPr/>
        </p:nvSpPr>
        <p:spPr>
          <a:xfrm>
            <a:off x="4043575" y="4468770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h1_out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1000A2-4215-4E1F-814B-30DFE27C9A63}"/>
              </a:ext>
            </a:extLst>
          </p:cNvPr>
          <p:cNvSpPr txBox="1"/>
          <p:nvPr/>
        </p:nvSpPr>
        <p:spPr>
          <a:xfrm>
            <a:off x="4965255" y="4468770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h2_in</a:t>
            </a:r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79BF9AF-5296-424C-814D-E067D6100BFB}"/>
              </a:ext>
            </a:extLst>
          </p:cNvPr>
          <p:cNvSpPr txBox="1"/>
          <p:nvPr/>
        </p:nvSpPr>
        <p:spPr>
          <a:xfrm>
            <a:off x="5684884" y="4468770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h2_out</a:t>
            </a:r>
            <a:endParaRPr lang="zh-CN" altLang="en-US" sz="1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0E39C22-F004-4C68-9F5E-E8AAE5C767F7}"/>
              </a:ext>
            </a:extLst>
          </p:cNvPr>
          <p:cNvSpPr txBox="1"/>
          <p:nvPr/>
        </p:nvSpPr>
        <p:spPr>
          <a:xfrm>
            <a:off x="6616907" y="4468770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h3_in</a:t>
            </a:r>
            <a:endParaRPr lang="zh-CN" altLang="en-US" sz="1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1B0AAC-951B-4407-A514-13C80425041C}"/>
              </a:ext>
            </a:extLst>
          </p:cNvPr>
          <p:cNvSpPr txBox="1"/>
          <p:nvPr/>
        </p:nvSpPr>
        <p:spPr>
          <a:xfrm>
            <a:off x="7358139" y="4468769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h3_out</a:t>
            </a:r>
            <a:endParaRPr lang="zh-CN" altLang="en-US" sz="1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DD2B6C2-36FF-4F59-9CDA-D30050572AAF}"/>
              </a:ext>
            </a:extLst>
          </p:cNvPr>
          <p:cNvSpPr txBox="1"/>
          <p:nvPr/>
        </p:nvSpPr>
        <p:spPr>
          <a:xfrm>
            <a:off x="8342178" y="3217115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final_input</a:t>
            </a:r>
            <a:endParaRPr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783D298-133C-4283-A898-4662F818CBC3}"/>
              </a:ext>
            </a:extLst>
          </p:cNvPr>
          <p:cNvSpPr txBox="1"/>
          <p:nvPr/>
        </p:nvSpPr>
        <p:spPr>
          <a:xfrm>
            <a:off x="9230201" y="2820863"/>
            <a:ext cx="83708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final_output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02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7CF9F19-F2EB-4951-98B8-9EF1E42C0ED9}"/>
              </a:ext>
            </a:extLst>
          </p:cNvPr>
          <p:cNvSpPr/>
          <p:nvPr/>
        </p:nvSpPr>
        <p:spPr>
          <a:xfrm>
            <a:off x="2008367" y="2337686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C412061-F425-477E-BF72-EC0D9BFF4053}"/>
              </a:ext>
            </a:extLst>
          </p:cNvPr>
          <p:cNvSpPr/>
          <p:nvPr/>
        </p:nvSpPr>
        <p:spPr>
          <a:xfrm>
            <a:off x="2008367" y="3258048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95D275B-165F-43E7-BA2B-3C7287D1AEE6}"/>
              </a:ext>
            </a:extLst>
          </p:cNvPr>
          <p:cNvSpPr/>
          <p:nvPr/>
        </p:nvSpPr>
        <p:spPr>
          <a:xfrm>
            <a:off x="3665552" y="131991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85457FB-8C2C-4540-98BA-A3E53D3EDDBA}"/>
              </a:ext>
            </a:extLst>
          </p:cNvPr>
          <p:cNvSpPr/>
          <p:nvPr/>
        </p:nvSpPr>
        <p:spPr>
          <a:xfrm>
            <a:off x="3671515" y="225817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E359A04-E28E-498C-A07E-6B011E3629F5}"/>
              </a:ext>
            </a:extLst>
          </p:cNvPr>
          <p:cNvSpPr/>
          <p:nvPr/>
        </p:nvSpPr>
        <p:spPr>
          <a:xfrm>
            <a:off x="3665552" y="319642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335B4F2-3305-4064-A277-990B713ED286}"/>
              </a:ext>
            </a:extLst>
          </p:cNvPr>
          <p:cNvSpPr/>
          <p:nvPr/>
        </p:nvSpPr>
        <p:spPr>
          <a:xfrm>
            <a:off x="3671515" y="413468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AB69D21-0DCC-4428-A585-A1A8D0C2C7AF}"/>
              </a:ext>
            </a:extLst>
          </p:cNvPr>
          <p:cNvSpPr/>
          <p:nvPr/>
        </p:nvSpPr>
        <p:spPr>
          <a:xfrm>
            <a:off x="5322737" y="131991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D8F1FB5-8BAD-404D-91A9-20AE06F8FB55}"/>
              </a:ext>
            </a:extLst>
          </p:cNvPr>
          <p:cNvSpPr/>
          <p:nvPr/>
        </p:nvSpPr>
        <p:spPr>
          <a:xfrm>
            <a:off x="5328700" y="225817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30BA771-0E33-4631-ABF4-979644D8AB30}"/>
              </a:ext>
            </a:extLst>
          </p:cNvPr>
          <p:cNvSpPr/>
          <p:nvPr/>
        </p:nvSpPr>
        <p:spPr>
          <a:xfrm>
            <a:off x="5322737" y="319642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56D3228-1D38-419E-86D8-E831441E7DB2}"/>
              </a:ext>
            </a:extLst>
          </p:cNvPr>
          <p:cNvSpPr/>
          <p:nvPr/>
        </p:nvSpPr>
        <p:spPr>
          <a:xfrm>
            <a:off x="5328700" y="413468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5B36C59-2991-4270-8EF9-1B0C412C3A2A}"/>
              </a:ext>
            </a:extLst>
          </p:cNvPr>
          <p:cNvSpPr/>
          <p:nvPr/>
        </p:nvSpPr>
        <p:spPr>
          <a:xfrm>
            <a:off x="6979922" y="131991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F6C90AF3-0A5E-423C-AEFC-105F5AC87AE6}"/>
              </a:ext>
            </a:extLst>
          </p:cNvPr>
          <p:cNvSpPr/>
          <p:nvPr/>
        </p:nvSpPr>
        <p:spPr>
          <a:xfrm>
            <a:off x="6985885" y="225817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CEEA1E6-D2CC-43D8-89F4-5661DC0788B2}"/>
              </a:ext>
            </a:extLst>
          </p:cNvPr>
          <p:cNvSpPr/>
          <p:nvPr/>
        </p:nvSpPr>
        <p:spPr>
          <a:xfrm>
            <a:off x="6979922" y="319642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D1B020E-6960-46A9-8A84-A9ED59A65D37}"/>
              </a:ext>
            </a:extLst>
          </p:cNvPr>
          <p:cNvSpPr/>
          <p:nvPr/>
        </p:nvSpPr>
        <p:spPr>
          <a:xfrm>
            <a:off x="6985885" y="413468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5DF585CA-6E9D-4783-ABB3-76058A4F73F4}"/>
              </a:ext>
            </a:extLst>
          </p:cNvPr>
          <p:cNvSpPr/>
          <p:nvPr/>
        </p:nvSpPr>
        <p:spPr>
          <a:xfrm>
            <a:off x="8643070" y="2715374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4362F9-2A7F-436A-97CB-662390038D67}"/>
              </a:ext>
            </a:extLst>
          </p:cNvPr>
          <p:cNvSpPr txBox="1"/>
          <p:nvPr/>
        </p:nvSpPr>
        <p:spPr>
          <a:xfrm>
            <a:off x="1888955" y="71561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0BA639-A125-4C45-8F89-1A00B4B46501}"/>
              </a:ext>
            </a:extLst>
          </p:cNvPr>
          <p:cNvSpPr txBox="1"/>
          <p:nvPr/>
        </p:nvSpPr>
        <p:spPr>
          <a:xfrm>
            <a:off x="3665552" y="7156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E6AEBC-C9C9-4269-BB2F-B20693B3EC7B}"/>
              </a:ext>
            </a:extLst>
          </p:cNvPr>
          <p:cNvSpPr txBox="1"/>
          <p:nvPr/>
        </p:nvSpPr>
        <p:spPr>
          <a:xfrm>
            <a:off x="5318671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F7A1A2-36BD-4907-A412-B9A2A81FEC38}"/>
              </a:ext>
            </a:extLst>
          </p:cNvPr>
          <p:cNvSpPr txBox="1"/>
          <p:nvPr/>
        </p:nvSpPr>
        <p:spPr>
          <a:xfrm>
            <a:off x="6971790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B3779-1503-4ADE-A4CE-07CB508F86D4}"/>
              </a:ext>
            </a:extLst>
          </p:cNvPr>
          <p:cNvSpPr txBox="1"/>
          <p:nvPr/>
        </p:nvSpPr>
        <p:spPr>
          <a:xfrm>
            <a:off x="8485495" y="7100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DED9E0C-8011-40AB-9559-0C775A978F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465567" y="1548519"/>
            <a:ext cx="1199985" cy="10177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EB928C-8D5D-49D2-BFC4-000C72FA13A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465567" y="2486774"/>
            <a:ext cx="1205948" cy="795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69F47F-18A1-4857-B982-3A454FA392D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465567" y="2566286"/>
            <a:ext cx="1205948" cy="179699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3F3BC2D-9266-4FF0-8D88-8EDC1626D2C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65567" y="2566286"/>
            <a:ext cx="1199985" cy="85874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1D1CFC1-FA6C-471C-A077-45B2229A1E5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465567" y="1548519"/>
            <a:ext cx="1199985" cy="19381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0D80298-B1C2-455D-81F0-F92CEBE1E1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465567" y="2486774"/>
            <a:ext cx="1205948" cy="9998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ABFA8E1-1F71-4791-9BEA-8136C775B3D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465567" y="3425029"/>
            <a:ext cx="1199985" cy="616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8E4C4BE-8B74-4A30-89F7-7C562AC95A9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465567" y="3486648"/>
            <a:ext cx="1205948" cy="8766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568FF18-E3E4-4951-98E8-3F221863704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7437122" y="1548519"/>
            <a:ext cx="1205948" cy="13954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90E61F7-F356-4B7B-AD85-259D45A66F8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7443085" y="2486774"/>
            <a:ext cx="1199985" cy="457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34616B8-FCCA-4C64-8A78-0DBAA51E8D20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7437122" y="2943974"/>
            <a:ext cx="1205948" cy="4810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F1BA64-DD99-4E2C-85C0-8CE3D3093576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7443085" y="2943974"/>
            <a:ext cx="1199985" cy="141931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89A906-4482-4C86-BC9F-49BA5A2F7F65}"/>
              </a:ext>
            </a:extLst>
          </p:cNvPr>
          <p:cNvSpPr txBox="1"/>
          <p:nvPr/>
        </p:nvSpPr>
        <p:spPr>
          <a:xfrm>
            <a:off x="4518967" y="27593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F623E-898E-42D0-AF89-CD8D92B0E0E3}"/>
              </a:ext>
            </a:extLst>
          </p:cNvPr>
          <p:cNvSpPr txBox="1"/>
          <p:nvPr/>
        </p:nvSpPr>
        <p:spPr>
          <a:xfrm>
            <a:off x="6211489" y="27593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EB330-9168-43CF-AAA4-D1D67B524DCD}"/>
              </a:ext>
            </a:extLst>
          </p:cNvPr>
          <p:cNvSpPr txBox="1"/>
          <p:nvPr/>
        </p:nvSpPr>
        <p:spPr>
          <a:xfrm>
            <a:off x="3331541" y="4480701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h1_in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5C6EEB-983C-4DC6-9FCD-7DDE9FC633C5}"/>
              </a:ext>
            </a:extLst>
          </p:cNvPr>
          <p:cNvSpPr txBox="1"/>
          <p:nvPr/>
        </p:nvSpPr>
        <p:spPr>
          <a:xfrm>
            <a:off x="4043575" y="4468770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h1_out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1000A2-4215-4E1F-814B-30DFE27C9A63}"/>
              </a:ext>
            </a:extLst>
          </p:cNvPr>
          <p:cNvSpPr txBox="1"/>
          <p:nvPr/>
        </p:nvSpPr>
        <p:spPr>
          <a:xfrm>
            <a:off x="4965255" y="4468770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h2_in</a:t>
            </a:r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79BF9AF-5296-424C-814D-E067D6100BFB}"/>
              </a:ext>
            </a:extLst>
          </p:cNvPr>
          <p:cNvSpPr txBox="1"/>
          <p:nvPr/>
        </p:nvSpPr>
        <p:spPr>
          <a:xfrm>
            <a:off x="5684884" y="4468770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h2_out</a:t>
            </a:r>
            <a:endParaRPr lang="zh-CN" altLang="en-US" sz="1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0E39C22-F004-4C68-9F5E-E8AAE5C767F7}"/>
              </a:ext>
            </a:extLst>
          </p:cNvPr>
          <p:cNvSpPr txBox="1"/>
          <p:nvPr/>
        </p:nvSpPr>
        <p:spPr>
          <a:xfrm>
            <a:off x="6616907" y="4468770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h3_in</a:t>
            </a:r>
            <a:endParaRPr lang="zh-CN" altLang="en-US" sz="1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1B0AAC-951B-4407-A514-13C80425041C}"/>
              </a:ext>
            </a:extLst>
          </p:cNvPr>
          <p:cNvSpPr txBox="1"/>
          <p:nvPr/>
        </p:nvSpPr>
        <p:spPr>
          <a:xfrm>
            <a:off x="7358139" y="4468769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h3_out</a:t>
            </a:r>
            <a:endParaRPr lang="zh-CN" altLang="en-US" sz="1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DD2B6C2-36FF-4F59-9CDA-D30050572AAF}"/>
              </a:ext>
            </a:extLst>
          </p:cNvPr>
          <p:cNvSpPr txBox="1"/>
          <p:nvPr/>
        </p:nvSpPr>
        <p:spPr>
          <a:xfrm>
            <a:off x="8342178" y="3217115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final_input</a:t>
            </a:r>
            <a:endParaRPr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783D298-133C-4283-A898-4662F818CBC3}"/>
              </a:ext>
            </a:extLst>
          </p:cNvPr>
          <p:cNvSpPr txBox="1"/>
          <p:nvPr/>
        </p:nvSpPr>
        <p:spPr>
          <a:xfrm>
            <a:off x="9230201" y="2820863"/>
            <a:ext cx="83708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final_output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E616B5-2527-4B0A-8EEA-D760EA7DD1F4}"/>
              </a:ext>
            </a:extLst>
          </p:cNvPr>
          <p:cNvSpPr txBox="1"/>
          <p:nvPr/>
        </p:nvSpPr>
        <p:spPr>
          <a:xfrm>
            <a:off x="2739187" y="15044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W[0]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F73CD-AC21-417E-B834-694632B0457E}"/>
              </a:ext>
            </a:extLst>
          </p:cNvPr>
          <p:cNvSpPr txBox="1"/>
          <p:nvPr/>
        </p:nvSpPr>
        <p:spPr>
          <a:xfrm>
            <a:off x="4396373" y="15044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W[1]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8028D-73DF-418F-9F91-6A392940B773}"/>
              </a:ext>
            </a:extLst>
          </p:cNvPr>
          <p:cNvSpPr txBox="1"/>
          <p:nvPr/>
        </p:nvSpPr>
        <p:spPr>
          <a:xfrm>
            <a:off x="6059066" y="15044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W[2]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30296B9-C039-47F9-950B-A775470AD0CC}"/>
              </a:ext>
            </a:extLst>
          </p:cNvPr>
          <p:cNvSpPr txBox="1"/>
          <p:nvPr/>
        </p:nvSpPr>
        <p:spPr>
          <a:xfrm>
            <a:off x="7721755" y="15044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W[3]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07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7CF9F19-F2EB-4951-98B8-9EF1E42C0ED9}"/>
              </a:ext>
            </a:extLst>
          </p:cNvPr>
          <p:cNvSpPr/>
          <p:nvPr/>
        </p:nvSpPr>
        <p:spPr>
          <a:xfrm>
            <a:off x="2008367" y="2337686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C412061-F425-477E-BF72-EC0D9BFF4053}"/>
              </a:ext>
            </a:extLst>
          </p:cNvPr>
          <p:cNvSpPr/>
          <p:nvPr/>
        </p:nvSpPr>
        <p:spPr>
          <a:xfrm>
            <a:off x="2008367" y="3258048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95D275B-165F-43E7-BA2B-3C7287D1AEE6}"/>
              </a:ext>
            </a:extLst>
          </p:cNvPr>
          <p:cNvSpPr/>
          <p:nvPr/>
        </p:nvSpPr>
        <p:spPr>
          <a:xfrm>
            <a:off x="3665552" y="131991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85457FB-8C2C-4540-98BA-A3E53D3EDDBA}"/>
              </a:ext>
            </a:extLst>
          </p:cNvPr>
          <p:cNvSpPr/>
          <p:nvPr/>
        </p:nvSpPr>
        <p:spPr>
          <a:xfrm>
            <a:off x="3671515" y="225817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E359A04-E28E-498C-A07E-6B011E3629F5}"/>
              </a:ext>
            </a:extLst>
          </p:cNvPr>
          <p:cNvSpPr/>
          <p:nvPr/>
        </p:nvSpPr>
        <p:spPr>
          <a:xfrm>
            <a:off x="3665552" y="3196429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335B4F2-3305-4064-A277-990B713ED286}"/>
              </a:ext>
            </a:extLst>
          </p:cNvPr>
          <p:cNvSpPr/>
          <p:nvPr/>
        </p:nvSpPr>
        <p:spPr>
          <a:xfrm>
            <a:off x="3671515" y="4134684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AB69D21-0DCC-4428-A585-A1A8D0C2C7AF}"/>
              </a:ext>
            </a:extLst>
          </p:cNvPr>
          <p:cNvSpPr/>
          <p:nvPr/>
        </p:nvSpPr>
        <p:spPr>
          <a:xfrm>
            <a:off x="5322737" y="131991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D8F1FB5-8BAD-404D-91A9-20AE06F8FB55}"/>
              </a:ext>
            </a:extLst>
          </p:cNvPr>
          <p:cNvSpPr/>
          <p:nvPr/>
        </p:nvSpPr>
        <p:spPr>
          <a:xfrm>
            <a:off x="5328700" y="225817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30BA771-0E33-4631-ABF4-979644D8AB30}"/>
              </a:ext>
            </a:extLst>
          </p:cNvPr>
          <p:cNvSpPr/>
          <p:nvPr/>
        </p:nvSpPr>
        <p:spPr>
          <a:xfrm>
            <a:off x="5322737" y="3196429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56D3228-1D38-419E-86D8-E831441E7DB2}"/>
              </a:ext>
            </a:extLst>
          </p:cNvPr>
          <p:cNvSpPr/>
          <p:nvPr/>
        </p:nvSpPr>
        <p:spPr>
          <a:xfrm>
            <a:off x="5328700" y="413468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5B36C59-2991-4270-8EF9-1B0C412C3A2A}"/>
              </a:ext>
            </a:extLst>
          </p:cNvPr>
          <p:cNvSpPr/>
          <p:nvPr/>
        </p:nvSpPr>
        <p:spPr>
          <a:xfrm>
            <a:off x="6979922" y="131991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F6C90AF3-0A5E-423C-AEFC-105F5AC87AE6}"/>
              </a:ext>
            </a:extLst>
          </p:cNvPr>
          <p:cNvSpPr/>
          <p:nvPr/>
        </p:nvSpPr>
        <p:spPr>
          <a:xfrm>
            <a:off x="6985885" y="225817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CEEA1E6-D2CC-43D8-89F4-5661DC0788B2}"/>
              </a:ext>
            </a:extLst>
          </p:cNvPr>
          <p:cNvSpPr/>
          <p:nvPr/>
        </p:nvSpPr>
        <p:spPr>
          <a:xfrm>
            <a:off x="6979922" y="3196429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D1B020E-6960-46A9-8A84-A9ED59A65D37}"/>
              </a:ext>
            </a:extLst>
          </p:cNvPr>
          <p:cNvSpPr/>
          <p:nvPr/>
        </p:nvSpPr>
        <p:spPr>
          <a:xfrm>
            <a:off x="6985885" y="4134684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5DF585CA-6E9D-4783-ABB3-76058A4F73F4}"/>
              </a:ext>
            </a:extLst>
          </p:cNvPr>
          <p:cNvSpPr/>
          <p:nvPr/>
        </p:nvSpPr>
        <p:spPr>
          <a:xfrm>
            <a:off x="8643070" y="2715374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4362F9-2A7F-436A-97CB-662390038D67}"/>
              </a:ext>
            </a:extLst>
          </p:cNvPr>
          <p:cNvSpPr txBox="1"/>
          <p:nvPr/>
        </p:nvSpPr>
        <p:spPr>
          <a:xfrm>
            <a:off x="1888955" y="71561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0BA639-A125-4C45-8F89-1A00B4B46501}"/>
              </a:ext>
            </a:extLst>
          </p:cNvPr>
          <p:cNvSpPr txBox="1"/>
          <p:nvPr/>
        </p:nvSpPr>
        <p:spPr>
          <a:xfrm>
            <a:off x="3665552" y="71561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E6AEBC-C9C9-4269-BB2F-B20693B3EC7B}"/>
              </a:ext>
            </a:extLst>
          </p:cNvPr>
          <p:cNvSpPr txBox="1"/>
          <p:nvPr/>
        </p:nvSpPr>
        <p:spPr>
          <a:xfrm>
            <a:off x="5318671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F7A1A2-36BD-4907-A412-B9A2A81FEC38}"/>
              </a:ext>
            </a:extLst>
          </p:cNvPr>
          <p:cNvSpPr txBox="1"/>
          <p:nvPr/>
        </p:nvSpPr>
        <p:spPr>
          <a:xfrm>
            <a:off x="6971790" y="7100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B3779-1503-4ADE-A4CE-07CB508F86D4}"/>
              </a:ext>
            </a:extLst>
          </p:cNvPr>
          <p:cNvSpPr txBox="1"/>
          <p:nvPr/>
        </p:nvSpPr>
        <p:spPr>
          <a:xfrm>
            <a:off x="8485495" y="7100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DED9E0C-8011-40AB-9559-0C775A978F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465567" y="1548519"/>
            <a:ext cx="1199985" cy="10177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EB928C-8D5D-49D2-BFC4-000C72FA13A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465567" y="2486774"/>
            <a:ext cx="1205948" cy="795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69F47F-18A1-4857-B982-3A454FA392D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465567" y="2566286"/>
            <a:ext cx="1205948" cy="179699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3F3BC2D-9266-4FF0-8D88-8EDC1626D2C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465567" y="2566286"/>
            <a:ext cx="1199985" cy="85874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1D1CFC1-FA6C-471C-A077-45B2229A1E5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465567" y="1548519"/>
            <a:ext cx="1199985" cy="19381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0D80298-B1C2-455D-81F0-F92CEBE1E1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465567" y="2486774"/>
            <a:ext cx="1205948" cy="9998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ABFA8E1-1F71-4791-9BEA-8136C775B3D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465567" y="3425029"/>
            <a:ext cx="1199985" cy="616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8E4C4BE-8B74-4A30-89F7-7C562AC95A9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465567" y="3486648"/>
            <a:ext cx="1205948" cy="8766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568FF18-E3E4-4951-98E8-3F221863704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7437122" y="1548519"/>
            <a:ext cx="1205948" cy="13954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90E61F7-F356-4B7B-AD85-259D45A66F8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7443085" y="2486774"/>
            <a:ext cx="1199985" cy="457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34616B8-FCCA-4C64-8A78-0DBAA51E8D20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7437122" y="2943974"/>
            <a:ext cx="1205948" cy="4810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F1BA64-DD99-4E2C-85C0-8CE3D3093576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7443085" y="2943974"/>
            <a:ext cx="1199985" cy="141931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89A906-4482-4C86-BC9F-49BA5A2F7F65}"/>
              </a:ext>
            </a:extLst>
          </p:cNvPr>
          <p:cNvSpPr txBox="1"/>
          <p:nvPr/>
        </p:nvSpPr>
        <p:spPr>
          <a:xfrm>
            <a:off x="4518967" y="27593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F623E-898E-42D0-AF89-CD8D92B0E0E3}"/>
              </a:ext>
            </a:extLst>
          </p:cNvPr>
          <p:cNvSpPr txBox="1"/>
          <p:nvPr/>
        </p:nvSpPr>
        <p:spPr>
          <a:xfrm>
            <a:off x="6211489" y="27593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EB330-9168-43CF-AAA4-D1D67B524DCD}"/>
              </a:ext>
            </a:extLst>
          </p:cNvPr>
          <p:cNvSpPr txBox="1"/>
          <p:nvPr/>
        </p:nvSpPr>
        <p:spPr>
          <a:xfrm>
            <a:off x="3331541" y="4480701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h1_in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5C6EEB-983C-4DC6-9FCD-7DDE9FC633C5}"/>
              </a:ext>
            </a:extLst>
          </p:cNvPr>
          <p:cNvSpPr txBox="1"/>
          <p:nvPr/>
        </p:nvSpPr>
        <p:spPr>
          <a:xfrm>
            <a:off x="4043575" y="4468770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h1_out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1000A2-4215-4E1F-814B-30DFE27C9A63}"/>
              </a:ext>
            </a:extLst>
          </p:cNvPr>
          <p:cNvSpPr txBox="1"/>
          <p:nvPr/>
        </p:nvSpPr>
        <p:spPr>
          <a:xfrm>
            <a:off x="4965255" y="4468770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h2_in</a:t>
            </a:r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79BF9AF-5296-424C-814D-E067D6100BFB}"/>
              </a:ext>
            </a:extLst>
          </p:cNvPr>
          <p:cNvSpPr txBox="1"/>
          <p:nvPr/>
        </p:nvSpPr>
        <p:spPr>
          <a:xfrm>
            <a:off x="5684884" y="4468770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h2_out</a:t>
            </a:r>
            <a:endParaRPr lang="zh-CN" altLang="en-US" sz="1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0E39C22-F004-4C68-9F5E-E8AAE5C767F7}"/>
              </a:ext>
            </a:extLst>
          </p:cNvPr>
          <p:cNvSpPr txBox="1"/>
          <p:nvPr/>
        </p:nvSpPr>
        <p:spPr>
          <a:xfrm>
            <a:off x="6616907" y="4468770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h3_in</a:t>
            </a:r>
            <a:endParaRPr lang="zh-CN" altLang="en-US" sz="1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1B0AAC-951B-4407-A514-13C80425041C}"/>
              </a:ext>
            </a:extLst>
          </p:cNvPr>
          <p:cNvSpPr txBox="1"/>
          <p:nvPr/>
        </p:nvSpPr>
        <p:spPr>
          <a:xfrm>
            <a:off x="7358139" y="4468769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h3_out</a:t>
            </a:r>
            <a:endParaRPr lang="zh-CN" altLang="en-US" sz="1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DD2B6C2-36FF-4F59-9CDA-D30050572AAF}"/>
              </a:ext>
            </a:extLst>
          </p:cNvPr>
          <p:cNvSpPr txBox="1"/>
          <p:nvPr/>
        </p:nvSpPr>
        <p:spPr>
          <a:xfrm>
            <a:off x="8342178" y="3217115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final_input</a:t>
            </a:r>
            <a:endParaRPr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783D298-133C-4283-A898-4662F818CBC3}"/>
              </a:ext>
            </a:extLst>
          </p:cNvPr>
          <p:cNvSpPr txBox="1"/>
          <p:nvPr/>
        </p:nvSpPr>
        <p:spPr>
          <a:xfrm>
            <a:off x="9230201" y="2820863"/>
            <a:ext cx="83708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final_output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E616B5-2527-4B0A-8EEA-D760EA7DD1F4}"/>
              </a:ext>
            </a:extLst>
          </p:cNvPr>
          <p:cNvSpPr txBox="1"/>
          <p:nvPr/>
        </p:nvSpPr>
        <p:spPr>
          <a:xfrm>
            <a:off x="2739187" y="1504478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W[0]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F73CD-AC21-417E-B834-694632B0457E}"/>
              </a:ext>
            </a:extLst>
          </p:cNvPr>
          <p:cNvSpPr txBox="1"/>
          <p:nvPr/>
        </p:nvSpPr>
        <p:spPr>
          <a:xfrm>
            <a:off x="4396373" y="1504478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W[1]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8028D-73DF-418F-9F91-6A392940B773}"/>
              </a:ext>
            </a:extLst>
          </p:cNvPr>
          <p:cNvSpPr txBox="1"/>
          <p:nvPr/>
        </p:nvSpPr>
        <p:spPr>
          <a:xfrm>
            <a:off x="6059066" y="1504478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W[2]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30296B9-C039-47F9-950B-A775470AD0CC}"/>
              </a:ext>
            </a:extLst>
          </p:cNvPr>
          <p:cNvSpPr txBox="1"/>
          <p:nvPr/>
        </p:nvSpPr>
        <p:spPr>
          <a:xfrm>
            <a:off x="7721755" y="1504478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5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7CF9F19-F2EB-4951-98B8-9EF1E42C0ED9}"/>
              </a:ext>
            </a:extLst>
          </p:cNvPr>
          <p:cNvSpPr/>
          <p:nvPr/>
        </p:nvSpPr>
        <p:spPr>
          <a:xfrm>
            <a:off x="2459073" y="1668427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C412061-F425-477E-BF72-EC0D9BFF4053}"/>
              </a:ext>
            </a:extLst>
          </p:cNvPr>
          <p:cNvSpPr/>
          <p:nvPr/>
        </p:nvSpPr>
        <p:spPr>
          <a:xfrm>
            <a:off x="2459073" y="2588789"/>
            <a:ext cx="457200" cy="45720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95D275B-165F-43E7-BA2B-3C7287D1AEE6}"/>
              </a:ext>
            </a:extLst>
          </p:cNvPr>
          <p:cNvSpPr/>
          <p:nvPr/>
        </p:nvSpPr>
        <p:spPr>
          <a:xfrm>
            <a:off x="4116258" y="650660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85457FB-8C2C-4540-98BA-A3E53D3EDDBA}"/>
              </a:ext>
            </a:extLst>
          </p:cNvPr>
          <p:cNvSpPr/>
          <p:nvPr/>
        </p:nvSpPr>
        <p:spPr>
          <a:xfrm>
            <a:off x="4122221" y="1588915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E359A04-E28E-498C-A07E-6B011E3629F5}"/>
              </a:ext>
            </a:extLst>
          </p:cNvPr>
          <p:cNvSpPr/>
          <p:nvPr/>
        </p:nvSpPr>
        <p:spPr>
          <a:xfrm>
            <a:off x="4116258" y="2527170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335B4F2-3305-4064-A277-990B713ED286}"/>
              </a:ext>
            </a:extLst>
          </p:cNvPr>
          <p:cNvSpPr/>
          <p:nvPr/>
        </p:nvSpPr>
        <p:spPr>
          <a:xfrm>
            <a:off x="4122221" y="3465425"/>
            <a:ext cx="457200" cy="4572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AB69D21-0DCC-4428-A585-A1A8D0C2C7AF}"/>
              </a:ext>
            </a:extLst>
          </p:cNvPr>
          <p:cNvSpPr/>
          <p:nvPr/>
        </p:nvSpPr>
        <p:spPr>
          <a:xfrm>
            <a:off x="5773443" y="650660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D8F1FB5-8BAD-404D-91A9-20AE06F8FB55}"/>
              </a:ext>
            </a:extLst>
          </p:cNvPr>
          <p:cNvSpPr/>
          <p:nvPr/>
        </p:nvSpPr>
        <p:spPr>
          <a:xfrm>
            <a:off x="5779406" y="1588915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30BA771-0E33-4631-ABF4-979644D8AB30}"/>
              </a:ext>
            </a:extLst>
          </p:cNvPr>
          <p:cNvSpPr/>
          <p:nvPr/>
        </p:nvSpPr>
        <p:spPr>
          <a:xfrm>
            <a:off x="5773443" y="2527170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56D3228-1D38-419E-86D8-E831441E7DB2}"/>
              </a:ext>
            </a:extLst>
          </p:cNvPr>
          <p:cNvSpPr/>
          <p:nvPr/>
        </p:nvSpPr>
        <p:spPr>
          <a:xfrm>
            <a:off x="5779406" y="3465425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5B36C59-2991-4270-8EF9-1B0C412C3A2A}"/>
              </a:ext>
            </a:extLst>
          </p:cNvPr>
          <p:cNvSpPr/>
          <p:nvPr/>
        </p:nvSpPr>
        <p:spPr>
          <a:xfrm>
            <a:off x="7430628" y="650660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F6C90AF3-0A5E-423C-AEFC-105F5AC87AE6}"/>
              </a:ext>
            </a:extLst>
          </p:cNvPr>
          <p:cNvSpPr/>
          <p:nvPr/>
        </p:nvSpPr>
        <p:spPr>
          <a:xfrm>
            <a:off x="7436591" y="1588915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CEEA1E6-D2CC-43D8-89F4-5661DC0788B2}"/>
              </a:ext>
            </a:extLst>
          </p:cNvPr>
          <p:cNvSpPr/>
          <p:nvPr/>
        </p:nvSpPr>
        <p:spPr>
          <a:xfrm>
            <a:off x="7430628" y="2527170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D1B020E-6960-46A9-8A84-A9ED59A65D37}"/>
              </a:ext>
            </a:extLst>
          </p:cNvPr>
          <p:cNvSpPr/>
          <p:nvPr/>
        </p:nvSpPr>
        <p:spPr>
          <a:xfrm>
            <a:off x="7436591" y="3465425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5DF585CA-6E9D-4783-ABB3-76058A4F73F4}"/>
              </a:ext>
            </a:extLst>
          </p:cNvPr>
          <p:cNvSpPr/>
          <p:nvPr/>
        </p:nvSpPr>
        <p:spPr>
          <a:xfrm>
            <a:off x="9093776" y="2046115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4362F9-2A7F-436A-97CB-662390038D67}"/>
              </a:ext>
            </a:extLst>
          </p:cNvPr>
          <p:cNvSpPr txBox="1"/>
          <p:nvPr/>
        </p:nvSpPr>
        <p:spPr>
          <a:xfrm>
            <a:off x="2339661" y="4635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0BA639-A125-4C45-8F89-1A00B4B46501}"/>
              </a:ext>
            </a:extLst>
          </p:cNvPr>
          <p:cNvSpPr txBox="1"/>
          <p:nvPr/>
        </p:nvSpPr>
        <p:spPr>
          <a:xfrm>
            <a:off x="4116258" y="463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E6AEBC-C9C9-4269-BB2F-B20693B3EC7B}"/>
              </a:ext>
            </a:extLst>
          </p:cNvPr>
          <p:cNvSpPr txBox="1"/>
          <p:nvPr/>
        </p:nvSpPr>
        <p:spPr>
          <a:xfrm>
            <a:off x="5769377" y="4080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F7A1A2-36BD-4907-A412-B9A2A81FEC38}"/>
              </a:ext>
            </a:extLst>
          </p:cNvPr>
          <p:cNvSpPr txBox="1"/>
          <p:nvPr/>
        </p:nvSpPr>
        <p:spPr>
          <a:xfrm>
            <a:off x="7422496" y="4080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1B3779-1503-4ADE-A4CE-07CB508F86D4}"/>
              </a:ext>
            </a:extLst>
          </p:cNvPr>
          <p:cNvSpPr txBox="1"/>
          <p:nvPr/>
        </p:nvSpPr>
        <p:spPr>
          <a:xfrm>
            <a:off x="8936201" y="4080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DED9E0C-8011-40AB-9559-0C775A978F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916273" y="879260"/>
            <a:ext cx="1199985" cy="101776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EB928C-8D5D-49D2-BFC4-000C72FA13A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916273" y="1817515"/>
            <a:ext cx="1205948" cy="795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69F47F-18A1-4857-B982-3A454FA392D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916273" y="1897027"/>
            <a:ext cx="1205948" cy="179699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3F3BC2D-9266-4FF0-8D88-8EDC1626D2C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916273" y="1897027"/>
            <a:ext cx="1199985" cy="85874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1D1CFC1-FA6C-471C-A077-45B2229A1E5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916273" y="879260"/>
            <a:ext cx="1199985" cy="193812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0D80298-B1C2-455D-81F0-F92CEBE1E1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916273" y="1817515"/>
            <a:ext cx="1205948" cy="99987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ABFA8E1-1F71-4791-9BEA-8136C775B3D0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916273" y="2755770"/>
            <a:ext cx="1199985" cy="616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8E4C4BE-8B74-4A30-89F7-7C562AC95A9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916273" y="2817389"/>
            <a:ext cx="1205948" cy="8766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568FF18-E3E4-4951-98E8-3F221863704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7887828" y="879260"/>
            <a:ext cx="1205948" cy="13954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90E61F7-F356-4B7B-AD85-259D45A66F8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7893791" y="1817515"/>
            <a:ext cx="1199985" cy="4572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34616B8-FCCA-4C64-8A78-0DBAA51E8D20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7887828" y="2274715"/>
            <a:ext cx="1205948" cy="48105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F1BA64-DD99-4E2C-85C0-8CE3D3093576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7893791" y="2274715"/>
            <a:ext cx="1199985" cy="141931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589A906-4482-4C86-BC9F-49BA5A2F7F65}"/>
              </a:ext>
            </a:extLst>
          </p:cNvPr>
          <p:cNvSpPr txBox="1"/>
          <p:nvPr/>
        </p:nvSpPr>
        <p:spPr>
          <a:xfrm>
            <a:off x="4969673" y="20900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9F623E-898E-42D0-AF89-CD8D92B0E0E3}"/>
              </a:ext>
            </a:extLst>
          </p:cNvPr>
          <p:cNvSpPr txBox="1"/>
          <p:nvPr/>
        </p:nvSpPr>
        <p:spPr>
          <a:xfrm>
            <a:off x="6662195" y="20900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EB330-9168-43CF-AAA4-D1D67B524DCD}"/>
              </a:ext>
            </a:extLst>
          </p:cNvPr>
          <p:cNvSpPr txBox="1"/>
          <p:nvPr/>
        </p:nvSpPr>
        <p:spPr>
          <a:xfrm>
            <a:off x="3782247" y="3811442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h1_in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5C6EEB-983C-4DC6-9FCD-7DDE9FC633C5}"/>
              </a:ext>
            </a:extLst>
          </p:cNvPr>
          <p:cNvSpPr txBox="1"/>
          <p:nvPr/>
        </p:nvSpPr>
        <p:spPr>
          <a:xfrm>
            <a:off x="4494281" y="3799511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h1_out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1000A2-4215-4E1F-814B-30DFE27C9A63}"/>
              </a:ext>
            </a:extLst>
          </p:cNvPr>
          <p:cNvSpPr txBox="1"/>
          <p:nvPr/>
        </p:nvSpPr>
        <p:spPr>
          <a:xfrm>
            <a:off x="5415961" y="3799511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h2_in</a:t>
            </a:r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79BF9AF-5296-424C-814D-E067D6100BFB}"/>
              </a:ext>
            </a:extLst>
          </p:cNvPr>
          <p:cNvSpPr txBox="1"/>
          <p:nvPr/>
        </p:nvSpPr>
        <p:spPr>
          <a:xfrm>
            <a:off x="6135590" y="3799511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h2_out</a:t>
            </a:r>
            <a:endParaRPr lang="zh-CN" altLang="en-US" sz="1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0E39C22-F004-4C68-9F5E-E8AAE5C767F7}"/>
              </a:ext>
            </a:extLst>
          </p:cNvPr>
          <p:cNvSpPr txBox="1"/>
          <p:nvPr/>
        </p:nvSpPr>
        <p:spPr>
          <a:xfrm>
            <a:off x="7067613" y="3799511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h3_in</a:t>
            </a:r>
            <a:endParaRPr lang="zh-CN" altLang="en-US" sz="1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01B0AAC-951B-4407-A514-13C80425041C}"/>
              </a:ext>
            </a:extLst>
          </p:cNvPr>
          <p:cNvSpPr txBox="1"/>
          <p:nvPr/>
        </p:nvSpPr>
        <p:spPr>
          <a:xfrm>
            <a:off x="7808845" y="3799510"/>
            <a:ext cx="5597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h3_out</a:t>
            </a:r>
            <a:endParaRPr lang="zh-CN" altLang="en-US" sz="1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DD2B6C2-36FF-4F59-9CDA-D30050572AAF}"/>
              </a:ext>
            </a:extLst>
          </p:cNvPr>
          <p:cNvSpPr txBox="1"/>
          <p:nvPr/>
        </p:nvSpPr>
        <p:spPr>
          <a:xfrm>
            <a:off x="8792884" y="254785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final_input</a:t>
            </a:r>
            <a:endParaRPr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783D298-133C-4283-A898-4662F818CBC3}"/>
              </a:ext>
            </a:extLst>
          </p:cNvPr>
          <p:cNvSpPr txBox="1"/>
          <p:nvPr/>
        </p:nvSpPr>
        <p:spPr>
          <a:xfrm>
            <a:off x="9680907" y="2151604"/>
            <a:ext cx="83708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final_output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E616B5-2527-4B0A-8EEA-D760EA7DD1F4}"/>
              </a:ext>
            </a:extLst>
          </p:cNvPr>
          <p:cNvSpPr txBox="1"/>
          <p:nvPr/>
        </p:nvSpPr>
        <p:spPr>
          <a:xfrm>
            <a:off x="3189893" y="835219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W[0]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F73CD-AC21-417E-B834-694632B0457E}"/>
              </a:ext>
            </a:extLst>
          </p:cNvPr>
          <p:cNvSpPr txBox="1"/>
          <p:nvPr/>
        </p:nvSpPr>
        <p:spPr>
          <a:xfrm>
            <a:off x="4847079" y="835219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W[1]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C8028D-73DF-418F-9F91-6A392940B773}"/>
              </a:ext>
            </a:extLst>
          </p:cNvPr>
          <p:cNvSpPr txBox="1"/>
          <p:nvPr/>
        </p:nvSpPr>
        <p:spPr>
          <a:xfrm>
            <a:off x="6509772" y="835219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W[2]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30296B9-C039-47F9-950B-A775470AD0CC}"/>
              </a:ext>
            </a:extLst>
          </p:cNvPr>
          <p:cNvSpPr txBox="1"/>
          <p:nvPr/>
        </p:nvSpPr>
        <p:spPr>
          <a:xfrm>
            <a:off x="8172461" y="835219"/>
            <a:ext cx="6527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W[3]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C9CAB6-D3C3-450B-9E57-CA95F4205E9A}"/>
              </a:ext>
            </a:extLst>
          </p:cNvPr>
          <p:cNvSpPr txBox="1"/>
          <p:nvPr/>
        </p:nvSpPr>
        <p:spPr>
          <a:xfrm>
            <a:off x="1079252" y="4183177"/>
            <a:ext cx="4690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1.</a:t>
            </a:r>
            <a:r>
              <a:rPr lang="zh-CN" altLang="en-US" sz="1000" dirty="0">
                <a:latin typeface="Consolas" panose="020B0609020204030204" pitchFamily="49" charset="0"/>
              </a:rPr>
              <a:t>计算输出层误差和</a:t>
            </a:r>
            <a:r>
              <a:rPr lang="el-GR" altLang="zh-CN" sz="1000" dirty="0">
                <a:latin typeface="Consolas" panose="020B0609020204030204" pitchFamily="49" charset="0"/>
              </a:rPr>
              <a:t>δ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 err="1">
                <a:latin typeface="Consolas" panose="020B0609020204030204" pitchFamily="49" charset="0"/>
              </a:rPr>
              <a:t>output_errors</a:t>
            </a:r>
            <a:r>
              <a:rPr lang="en-US" altLang="zh-CN" sz="1000" b="1" dirty="0">
                <a:latin typeface="Consolas" panose="020B0609020204030204" pitchFamily="49" charset="0"/>
              </a:rPr>
              <a:t> = targets - </a:t>
            </a:r>
            <a:r>
              <a:rPr lang="en-US" altLang="zh-CN" sz="1000" b="1" dirty="0" err="1">
                <a:latin typeface="Consolas" panose="020B0609020204030204" pitchFamily="49" charset="0"/>
              </a:rPr>
              <a:t>final_outputs</a:t>
            </a:r>
            <a:endParaRPr lang="en-US" altLang="zh-CN" sz="1000" b="1" dirty="0">
              <a:latin typeface="Consolas" panose="020B0609020204030204" pitchFamily="49" charset="0"/>
            </a:endParaRPr>
          </a:p>
          <a:p>
            <a:r>
              <a:rPr lang="en-US" altLang="zh-CN" sz="1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output_delta</a:t>
            </a:r>
            <a:r>
              <a:rPr lang="en-US" altLang="zh-CN" sz="1000" b="1" dirty="0">
                <a:latin typeface="Consolas" panose="020B0609020204030204" pitchFamily="49" charset="0"/>
              </a:rPr>
              <a:t> = </a:t>
            </a:r>
            <a:r>
              <a:rPr lang="en-US" altLang="zh-CN" sz="1000" b="1" dirty="0" err="1">
                <a:latin typeface="Consolas" panose="020B0609020204030204" pitchFamily="49" charset="0"/>
              </a:rPr>
              <a:t>output_errors</a:t>
            </a:r>
            <a:r>
              <a:rPr lang="en-US" altLang="zh-CN" sz="1000" b="1" dirty="0">
                <a:latin typeface="Consolas" panose="020B0609020204030204" pitchFamily="49" charset="0"/>
              </a:rPr>
              <a:t> * </a:t>
            </a:r>
            <a:r>
              <a:rPr lang="en-US" altLang="zh-CN" sz="1000" b="1" dirty="0" err="1">
                <a:latin typeface="Consolas" panose="020B0609020204030204" pitchFamily="49" charset="0"/>
              </a:rPr>
              <a:t>sigmoid_derivative</a:t>
            </a:r>
            <a:r>
              <a:rPr lang="en-US" altLang="zh-CN" sz="1000" b="1" dirty="0"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latin typeface="Consolas" panose="020B0609020204030204" pitchFamily="49" charset="0"/>
              </a:rPr>
              <a:t>final_outputs</a:t>
            </a:r>
            <a:r>
              <a:rPr lang="en-US" altLang="zh-CN" sz="1000" b="1" dirty="0">
                <a:latin typeface="Consolas" panose="020B0609020204030204" pitchFamily="49" charset="0"/>
              </a:rPr>
              <a:t>)</a:t>
            </a:r>
            <a:endParaRPr lang="zh-CN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AEFBAC5-1B1D-4414-88A0-96C4554EB293}"/>
              </a:ext>
            </a:extLst>
          </p:cNvPr>
          <p:cNvSpPr txBox="1"/>
          <p:nvPr/>
        </p:nvSpPr>
        <p:spPr>
          <a:xfrm>
            <a:off x="6524205" y="4215802"/>
            <a:ext cx="528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4.</a:t>
            </a:r>
            <a:r>
              <a:rPr lang="zh-CN" altLang="en-US" sz="1000" dirty="0">
                <a:latin typeface="Consolas" panose="020B0609020204030204" pitchFamily="49" charset="0"/>
              </a:rPr>
              <a:t>更新输出层权重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weights[3] += </a:t>
            </a:r>
            <a:r>
              <a:rPr lang="en-US" altLang="zh-CN" sz="1000" b="1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b="1" dirty="0">
                <a:latin typeface="Consolas" panose="020B0609020204030204" pitchFamily="49" charset="0"/>
              </a:rPr>
              <a:t> * np.dot(</a:t>
            </a:r>
            <a:r>
              <a:rPr lang="en-US" altLang="zh-CN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hidden_outputs3</a:t>
            </a:r>
            <a:r>
              <a:rPr lang="en-US" altLang="zh-CN" sz="1000" b="1" dirty="0">
                <a:latin typeface="Consolas" panose="020B0609020204030204" pitchFamily="49" charset="0"/>
              </a:rPr>
              <a:t>.T, </a:t>
            </a:r>
            <a:r>
              <a:rPr lang="en-US" altLang="zh-CN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output_delta</a:t>
            </a:r>
            <a:r>
              <a:rPr lang="en-US" altLang="zh-CN" sz="1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734AEF7-232C-468A-BE54-1C3427AF87E2}"/>
              </a:ext>
            </a:extLst>
          </p:cNvPr>
          <p:cNvSpPr txBox="1"/>
          <p:nvPr/>
        </p:nvSpPr>
        <p:spPr>
          <a:xfrm>
            <a:off x="1079251" y="4886951"/>
            <a:ext cx="5168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2.</a:t>
            </a:r>
            <a:r>
              <a:rPr lang="zh-CN" altLang="en-US" sz="1000" dirty="0">
                <a:latin typeface="Consolas" panose="020B0609020204030204" pitchFamily="49" charset="0"/>
              </a:rPr>
              <a:t>计算隐藏层</a:t>
            </a:r>
            <a:r>
              <a:rPr lang="en-US" altLang="zh-CN" sz="1000" dirty="0">
                <a:latin typeface="Consolas" panose="020B0609020204030204" pitchFamily="49" charset="0"/>
              </a:rPr>
              <a:t>3</a:t>
            </a:r>
            <a:r>
              <a:rPr lang="zh-CN" altLang="en-US" sz="1000" dirty="0">
                <a:latin typeface="Consolas" panose="020B0609020204030204" pitchFamily="49" charset="0"/>
              </a:rPr>
              <a:t>的误差和</a:t>
            </a:r>
            <a:r>
              <a:rPr lang="el-GR" altLang="zh-CN" sz="1000" dirty="0">
                <a:latin typeface="Consolas" panose="020B0609020204030204" pitchFamily="49" charset="0"/>
              </a:rPr>
              <a:t>δ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hidden_errors3 = np.dot(</a:t>
            </a:r>
            <a:r>
              <a:rPr lang="en-US" altLang="zh-CN" sz="1000" b="1" dirty="0" err="1">
                <a:latin typeface="Consolas" panose="020B0609020204030204" pitchFamily="49" charset="0"/>
              </a:rPr>
              <a:t>output_delta</a:t>
            </a:r>
            <a:r>
              <a:rPr lang="en-US" altLang="zh-CN" sz="1000" b="1" dirty="0">
                <a:latin typeface="Consolas" panose="020B0609020204030204" pitchFamily="49" charset="0"/>
              </a:rPr>
              <a:t>, weights[3].T)</a:t>
            </a:r>
          </a:p>
          <a:p>
            <a:r>
              <a:rPr lang="en-US" altLang="zh-CN" sz="1000" b="1" dirty="0">
                <a:solidFill>
                  <a:srgbClr val="00B0F0"/>
                </a:solidFill>
                <a:latin typeface="Consolas" panose="020B0609020204030204" pitchFamily="49" charset="0"/>
              </a:rPr>
              <a:t>hidden_delta3</a:t>
            </a:r>
            <a:r>
              <a:rPr lang="en-US" altLang="zh-CN" sz="1000" b="1" dirty="0">
                <a:latin typeface="Consolas" panose="020B0609020204030204" pitchFamily="49" charset="0"/>
              </a:rPr>
              <a:t> = hidden_errors3 * </a:t>
            </a:r>
            <a:r>
              <a:rPr lang="en-US" altLang="zh-CN" sz="1000" b="1" dirty="0" err="1">
                <a:latin typeface="Consolas" panose="020B0609020204030204" pitchFamily="49" charset="0"/>
              </a:rPr>
              <a:t>sigmoid_derivative</a:t>
            </a:r>
            <a:r>
              <a:rPr lang="en-US" altLang="zh-CN" sz="1000" b="1" dirty="0">
                <a:latin typeface="Consolas" panose="020B0609020204030204" pitchFamily="49" charset="0"/>
              </a:rPr>
              <a:t>(hidden_outputs3)</a:t>
            </a:r>
            <a:endParaRPr lang="zh-CN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EC249CC-3705-47EF-B3A2-E572887A0D94}"/>
              </a:ext>
            </a:extLst>
          </p:cNvPr>
          <p:cNvSpPr txBox="1"/>
          <p:nvPr/>
        </p:nvSpPr>
        <p:spPr>
          <a:xfrm>
            <a:off x="1103232" y="5590725"/>
            <a:ext cx="5168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3.</a:t>
            </a:r>
            <a:r>
              <a:rPr lang="zh-CN" altLang="en-US" sz="1000" dirty="0">
                <a:latin typeface="Consolas" panose="020B0609020204030204" pitchFamily="49" charset="0"/>
              </a:rPr>
              <a:t>计算隐藏层</a:t>
            </a:r>
            <a:r>
              <a:rPr lang="en-US" altLang="zh-CN" sz="1000" dirty="0">
                <a:latin typeface="Consolas" panose="020B0609020204030204" pitchFamily="49" charset="0"/>
              </a:rPr>
              <a:t>2</a:t>
            </a:r>
            <a:r>
              <a:rPr lang="zh-CN" altLang="en-US" sz="1000" dirty="0">
                <a:latin typeface="Consolas" panose="020B0609020204030204" pitchFamily="49" charset="0"/>
              </a:rPr>
              <a:t>的误差和</a:t>
            </a:r>
            <a:r>
              <a:rPr lang="el-GR" altLang="zh-CN" sz="1000" dirty="0">
                <a:latin typeface="Consolas" panose="020B0609020204030204" pitchFamily="49" charset="0"/>
              </a:rPr>
              <a:t>δ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hidden_errors2 = np.dot(hidden_delta3, weights[2].T)</a:t>
            </a:r>
          </a:p>
          <a:p>
            <a:r>
              <a:rPr lang="en-US" altLang="zh-CN" sz="1000" b="1" dirty="0">
                <a:solidFill>
                  <a:srgbClr val="00B0F0"/>
                </a:solidFill>
                <a:latin typeface="Consolas" panose="020B0609020204030204" pitchFamily="49" charset="0"/>
              </a:rPr>
              <a:t>hidden_delta2</a:t>
            </a:r>
            <a:r>
              <a:rPr lang="en-US" altLang="zh-CN" sz="1000" b="1" dirty="0">
                <a:latin typeface="Consolas" panose="020B0609020204030204" pitchFamily="49" charset="0"/>
              </a:rPr>
              <a:t> = hidden_errors2 * </a:t>
            </a:r>
            <a:r>
              <a:rPr lang="en-US" altLang="zh-CN" sz="1000" b="1" dirty="0" err="1">
                <a:latin typeface="Consolas" panose="020B0609020204030204" pitchFamily="49" charset="0"/>
              </a:rPr>
              <a:t>sigmoid_derivative</a:t>
            </a:r>
            <a:r>
              <a:rPr lang="en-US" altLang="zh-CN" sz="1000" b="1" dirty="0">
                <a:latin typeface="Consolas" panose="020B0609020204030204" pitchFamily="49" charset="0"/>
              </a:rPr>
              <a:t>(hidden_outputs2)</a:t>
            </a:r>
            <a:endParaRPr lang="zh-CN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39AE68B-AF93-4537-924A-852940274010}"/>
              </a:ext>
            </a:extLst>
          </p:cNvPr>
          <p:cNvSpPr txBox="1"/>
          <p:nvPr/>
        </p:nvSpPr>
        <p:spPr>
          <a:xfrm>
            <a:off x="1103232" y="6288985"/>
            <a:ext cx="5168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4.</a:t>
            </a:r>
            <a:r>
              <a:rPr lang="zh-CN" altLang="en-US" sz="1000" dirty="0">
                <a:latin typeface="Consolas" panose="020B0609020204030204" pitchFamily="49" charset="0"/>
              </a:rPr>
              <a:t>计算隐藏层</a:t>
            </a:r>
            <a:r>
              <a:rPr lang="en-US" altLang="zh-CN" sz="1000" dirty="0">
                <a:latin typeface="Consolas" panose="020B0609020204030204" pitchFamily="49" charset="0"/>
              </a:rPr>
              <a:t>1</a:t>
            </a:r>
            <a:r>
              <a:rPr lang="zh-CN" altLang="en-US" sz="1000" dirty="0">
                <a:latin typeface="Consolas" panose="020B0609020204030204" pitchFamily="49" charset="0"/>
              </a:rPr>
              <a:t>的误差和</a:t>
            </a:r>
            <a:r>
              <a:rPr lang="el-GR" altLang="zh-CN" sz="1000" dirty="0">
                <a:latin typeface="Consolas" panose="020B0609020204030204" pitchFamily="49" charset="0"/>
              </a:rPr>
              <a:t>δ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hidden_errors1 = np.dot(hidden_delta2, weights[1].T)</a:t>
            </a:r>
          </a:p>
          <a:p>
            <a:r>
              <a:rPr lang="en-US" altLang="zh-CN" sz="1000" b="1" dirty="0">
                <a:solidFill>
                  <a:srgbClr val="00B0F0"/>
                </a:solidFill>
                <a:latin typeface="Consolas" panose="020B0609020204030204" pitchFamily="49" charset="0"/>
              </a:rPr>
              <a:t>hidden_delta1</a:t>
            </a:r>
            <a:r>
              <a:rPr lang="en-US" altLang="zh-CN" sz="1000" b="1" dirty="0">
                <a:latin typeface="Consolas" panose="020B0609020204030204" pitchFamily="49" charset="0"/>
              </a:rPr>
              <a:t> = hidden_errors1 * </a:t>
            </a:r>
            <a:r>
              <a:rPr lang="en-US" altLang="zh-CN" sz="1000" b="1" dirty="0" err="1">
                <a:latin typeface="Consolas" panose="020B0609020204030204" pitchFamily="49" charset="0"/>
              </a:rPr>
              <a:t>sigmoid_derivative</a:t>
            </a:r>
            <a:r>
              <a:rPr lang="en-US" altLang="zh-CN" sz="1000" b="1" dirty="0">
                <a:latin typeface="Consolas" panose="020B0609020204030204" pitchFamily="49" charset="0"/>
              </a:rPr>
              <a:t>(hidden_outputs1)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14265E0-777D-4CF0-8B02-5ED7CA1D91A2}"/>
              </a:ext>
            </a:extLst>
          </p:cNvPr>
          <p:cNvSpPr txBox="1"/>
          <p:nvPr/>
        </p:nvSpPr>
        <p:spPr>
          <a:xfrm>
            <a:off x="6509772" y="4892914"/>
            <a:ext cx="528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3.</a:t>
            </a:r>
            <a:r>
              <a:rPr lang="zh-CN" altLang="en-US" sz="1000" dirty="0">
                <a:latin typeface="Consolas" panose="020B0609020204030204" pitchFamily="49" charset="0"/>
              </a:rPr>
              <a:t>更新隐藏层</a:t>
            </a:r>
            <a:r>
              <a:rPr lang="en-US" altLang="zh-CN" sz="1000" dirty="0">
                <a:latin typeface="Consolas" panose="020B0609020204030204" pitchFamily="49" charset="0"/>
              </a:rPr>
              <a:t>3</a:t>
            </a:r>
            <a:r>
              <a:rPr lang="zh-CN" altLang="en-US" sz="1000" dirty="0">
                <a:latin typeface="Consolas" panose="020B0609020204030204" pitchFamily="49" charset="0"/>
              </a:rPr>
              <a:t>权重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weights[2] += </a:t>
            </a:r>
            <a:r>
              <a:rPr lang="en-US" altLang="zh-CN" sz="1000" b="1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b="1" dirty="0">
                <a:latin typeface="Consolas" panose="020B0609020204030204" pitchFamily="49" charset="0"/>
              </a:rPr>
              <a:t> * np.dot(</a:t>
            </a:r>
            <a:r>
              <a:rPr lang="en-US" altLang="zh-CN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hidden_outputs2</a:t>
            </a:r>
            <a:r>
              <a:rPr lang="en-US" altLang="zh-CN" sz="1000" b="1" dirty="0">
                <a:latin typeface="Consolas" panose="020B0609020204030204" pitchFamily="49" charset="0"/>
              </a:rPr>
              <a:t>.T, </a:t>
            </a:r>
            <a:r>
              <a:rPr lang="en-US" altLang="zh-CN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hidden_delta3</a:t>
            </a:r>
            <a:r>
              <a:rPr lang="en-US" altLang="zh-CN" sz="1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9298CE9-EE19-4C01-BEE5-901B3642B15C}"/>
              </a:ext>
            </a:extLst>
          </p:cNvPr>
          <p:cNvSpPr txBox="1"/>
          <p:nvPr/>
        </p:nvSpPr>
        <p:spPr>
          <a:xfrm>
            <a:off x="6524206" y="5587148"/>
            <a:ext cx="528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2.</a:t>
            </a:r>
            <a:r>
              <a:rPr lang="zh-CN" altLang="en-US" sz="1000" dirty="0">
                <a:latin typeface="Consolas" panose="020B0609020204030204" pitchFamily="49" charset="0"/>
              </a:rPr>
              <a:t>更新隐藏层</a:t>
            </a:r>
            <a:r>
              <a:rPr lang="en-US" altLang="zh-CN" sz="1000" dirty="0">
                <a:latin typeface="Consolas" panose="020B0609020204030204" pitchFamily="49" charset="0"/>
              </a:rPr>
              <a:t>2</a:t>
            </a:r>
            <a:r>
              <a:rPr lang="zh-CN" altLang="en-US" sz="1000" dirty="0">
                <a:latin typeface="Consolas" panose="020B0609020204030204" pitchFamily="49" charset="0"/>
              </a:rPr>
              <a:t>权重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weights[1] += </a:t>
            </a:r>
            <a:r>
              <a:rPr lang="en-US" altLang="zh-CN" sz="1000" b="1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b="1" dirty="0">
                <a:latin typeface="Consolas" panose="020B0609020204030204" pitchFamily="49" charset="0"/>
              </a:rPr>
              <a:t> * np.dot(</a:t>
            </a:r>
            <a:r>
              <a:rPr lang="en-US" altLang="zh-CN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hidden_outputs1</a:t>
            </a:r>
            <a:r>
              <a:rPr lang="en-US" altLang="zh-CN" sz="1000" b="1" dirty="0">
                <a:latin typeface="Consolas" panose="020B0609020204030204" pitchFamily="49" charset="0"/>
              </a:rPr>
              <a:t>.T, </a:t>
            </a:r>
            <a:r>
              <a:rPr lang="en-US" altLang="zh-CN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hidden_delta2</a:t>
            </a:r>
            <a:r>
              <a:rPr lang="en-US" altLang="zh-CN" sz="1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CABF211-A217-4A93-B507-A0D5DD2A3D67}"/>
              </a:ext>
            </a:extLst>
          </p:cNvPr>
          <p:cNvSpPr txBox="1"/>
          <p:nvPr/>
        </p:nvSpPr>
        <p:spPr>
          <a:xfrm>
            <a:off x="6524206" y="6288985"/>
            <a:ext cx="528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1.</a:t>
            </a:r>
            <a:r>
              <a:rPr lang="zh-CN" altLang="en-US" sz="1000" dirty="0">
                <a:latin typeface="Consolas" panose="020B0609020204030204" pitchFamily="49" charset="0"/>
              </a:rPr>
              <a:t>更新隐藏层</a:t>
            </a:r>
            <a:r>
              <a:rPr lang="en-US" altLang="zh-CN" sz="1000" dirty="0">
                <a:latin typeface="Consolas" panose="020B0609020204030204" pitchFamily="49" charset="0"/>
              </a:rPr>
              <a:t>1</a:t>
            </a:r>
            <a:r>
              <a:rPr lang="zh-CN" altLang="en-US" sz="1000" dirty="0">
                <a:latin typeface="Consolas" panose="020B0609020204030204" pitchFamily="49" charset="0"/>
              </a:rPr>
              <a:t>权重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weights[0] += </a:t>
            </a:r>
            <a:r>
              <a:rPr lang="en-US" altLang="zh-CN" sz="1000" b="1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b="1" dirty="0">
                <a:latin typeface="Consolas" panose="020B0609020204030204" pitchFamily="49" charset="0"/>
              </a:rPr>
              <a:t> * np.dot(</a:t>
            </a:r>
            <a:r>
              <a:rPr lang="en-US" altLang="zh-CN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inputs</a:t>
            </a:r>
            <a:r>
              <a:rPr lang="en-US" altLang="zh-CN" sz="1000" b="1" dirty="0" err="1">
                <a:latin typeface="Consolas" panose="020B0609020204030204" pitchFamily="49" charset="0"/>
              </a:rPr>
              <a:t>.T</a:t>
            </a:r>
            <a:r>
              <a:rPr lang="en-US" altLang="zh-CN" sz="1000" b="1" dirty="0">
                <a:latin typeface="Consolas" panose="020B0609020204030204" pitchFamily="49" charset="0"/>
              </a:rPr>
              <a:t>, </a:t>
            </a:r>
            <a:r>
              <a:rPr lang="en-US" altLang="zh-CN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hidden_delta1</a:t>
            </a:r>
            <a:r>
              <a:rPr lang="en-US" altLang="zh-CN" sz="10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19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1384</Words>
  <Application>Microsoft Office PowerPoint</Application>
  <PresentationFormat>宽屏</PresentationFormat>
  <Paragraphs>251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Hunter George</dc:creator>
  <cp:lastModifiedBy>Hunter George</cp:lastModifiedBy>
  <cp:revision>35</cp:revision>
  <dcterms:created xsi:type="dcterms:W3CDTF">2024-04-06T04:47:34Z</dcterms:created>
  <dcterms:modified xsi:type="dcterms:W3CDTF">2024-04-06T06:20:33Z</dcterms:modified>
</cp:coreProperties>
</file>