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2"/>
  </p:notesMasterIdLst>
  <p:sldIdLst>
    <p:sldId id="258" r:id="rId2"/>
    <p:sldId id="259" r:id="rId3"/>
    <p:sldId id="263" r:id="rId4"/>
    <p:sldId id="264" r:id="rId5"/>
    <p:sldId id="260" r:id="rId6"/>
    <p:sldId id="261" r:id="rId7"/>
    <p:sldId id="262" r:id="rId8"/>
    <p:sldId id="265" r:id="rId9"/>
    <p:sldId id="266" r:id="rId10"/>
    <p:sldId id="267" r:id="rId11"/>
    <p:sldId id="268" r:id="rId12"/>
    <p:sldId id="269" r:id="rId13"/>
    <p:sldId id="272" r:id="rId14"/>
    <p:sldId id="273" r:id="rId15"/>
    <p:sldId id="270" r:id="rId16"/>
    <p:sldId id="286" r:id="rId17"/>
    <p:sldId id="271" r:id="rId18"/>
    <p:sldId id="274" r:id="rId19"/>
    <p:sldId id="275" r:id="rId20"/>
    <p:sldId id="276" r:id="rId21"/>
    <p:sldId id="278" r:id="rId22"/>
    <p:sldId id="279" r:id="rId23"/>
    <p:sldId id="280" r:id="rId24"/>
    <p:sldId id="281" r:id="rId25"/>
    <p:sldId id="277" r:id="rId26"/>
    <p:sldId id="257"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0F904-1A22-4E96-B494-2B95DE6E79FF}" type="doc">
      <dgm:prSet loTypeId="urn:microsoft.com/office/officeart/2005/8/layout/hierarchy5" loCatId="hierarchy" qsTypeId="urn:microsoft.com/office/officeart/2005/8/quickstyle/simple3" qsCatId="simple" csTypeId="urn:microsoft.com/office/officeart/2005/8/colors/accent1_2" csCatId="accent1" phldr="1"/>
      <dgm:spPr/>
      <dgm:t>
        <a:bodyPr/>
        <a:lstStyle/>
        <a:p>
          <a:endParaRPr lang="en-US"/>
        </a:p>
      </dgm:t>
    </dgm:pt>
    <dgm:pt modelId="{90EE5E97-046E-46AB-B62E-D612F491FDA6}">
      <dgm:prSet phldrT="[Text]" custT="1"/>
      <dgm:spPr/>
      <dgm:t>
        <a:bodyPr/>
        <a:lstStyle/>
        <a:p>
          <a:r>
            <a:rPr lang="en-US" sz="1800" dirty="0" smtClean="0"/>
            <a:t>Data Structure</a:t>
          </a:r>
          <a:endParaRPr lang="en-US" sz="1800" dirty="0"/>
        </a:p>
      </dgm:t>
    </dgm:pt>
    <dgm:pt modelId="{DE7B0F48-9E78-4BC6-B029-4E660DE1C793}" type="parTrans" cxnId="{C95BB305-210A-48FF-8F66-9967CBF7097F}">
      <dgm:prSet/>
      <dgm:spPr/>
      <dgm:t>
        <a:bodyPr/>
        <a:lstStyle/>
        <a:p>
          <a:endParaRPr lang="en-US"/>
        </a:p>
      </dgm:t>
    </dgm:pt>
    <dgm:pt modelId="{3A942BD0-6690-4FF3-9B09-C9507F0ABCEF}" type="sibTrans" cxnId="{C95BB305-210A-48FF-8F66-9967CBF7097F}">
      <dgm:prSet/>
      <dgm:spPr/>
      <dgm:t>
        <a:bodyPr/>
        <a:lstStyle/>
        <a:p>
          <a:endParaRPr lang="en-US"/>
        </a:p>
      </dgm:t>
    </dgm:pt>
    <dgm:pt modelId="{87EA51D6-7ED0-4939-8994-CF873911C311}" type="asst">
      <dgm:prSet phldrT="[Text]" custT="1"/>
      <dgm:spPr/>
      <dgm:t>
        <a:bodyPr/>
        <a:lstStyle/>
        <a:p>
          <a:r>
            <a:rPr lang="en-US" sz="1800" dirty="0" smtClean="0"/>
            <a:t>Primitive  Data Structure</a:t>
          </a:r>
          <a:endParaRPr lang="en-US" sz="1800" dirty="0"/>
        </a:p>
      </dgm:t>
    </dgm:pt>
    <dgm:pt modelId="{A600B4AC-E0B6-48BC-B73D-712296FB2598}" type="parTrans" cxnId="{7B3DD0F8-C512-4A27-B3FD-60BD2322E9AA}">
      <dgm:prSet custT="1"/>
      <dgm:spPr/>
      <dgm:t>
        <a:bodyPr/>
        <a:lstStyle/>
        <a:p>
          <a:endParaRPr lang="en-US" sz="800"/>
        </a:p>
      </dgm:t>
    </dgm:pt>
    <dgm:pt modelId="{7378FB06-A46A-4477-8B94-E34B6E3C127F}" type="sibTrans" cxnId="{7B3DD0F8-C512-4A27-B3FD-60BD2322E9AA}">
      <dgm:prSet/>
      <dgm:spPr/>
      <dgm:t>
        <a:bodyPr/>
        <a:lstStyle/>
        <a:p>
          <a:endParaRPr lang="en-US"/>
        </a:p>
      </dgm:t>
    </dgm:pt>
    <dgm:pt modelId="{531F14FB-7FFB-45A9-A995-CA2CA2589D7E}" type="asst">
      <dgm:prSet custT="1"/>
      <dgm:spPr/>
      <dgm:t>
        <a:bodyPr/>
        <a:lstStyle/>
        <a:p>
          <a:r>
            <a:rPr lang="en-US" sz="1800" dirty="0" smtClean="0"/>
            <a:t>Non-Primitive  Data Structure</a:t>
          </a:r>
          <a:endParaRPr lang="en-IN" sz="1800" dirty="0"/>
        </a:p>
      </dgm:t>
    </dgm:pt>
    <dgm:pt modelId="{65E29B6F-23AA-4357-AA90-2556C7129214}" type="parTrans" cxnId="{CBD5E0C1-0BAE-4D8C-898A-FE06B596208E}">
      <dgm:prSet custT="1"/>
      <dgm:spPr/>
      <dgm:t>
        <a:bodyPr/>
        <a:lstStyle/>
        <a:p>
          <a:endParaRPr lang="en-IN" sz="800"/>
        </a:p>
      </dgm:t>
    </dgm:pt>
    <dgm:pt modelId="{6813137A-D3A6-4294-BBA6-93421E595231}" type="sibTrans" cxnId="{CBD5E0C1-0BAE-4D8C-898A-FE06B596208E}">
      <dgm:prSet/>
      <dgm:spPr/>
      <dgm:t>
        <a:bodyPr/>
        <a:lstStyle/>
        <a:p>
          <a:endParaRPr lang="en-IN"/>
        </a:p>
      </dgm:t>
    </dgm:pt>
    <dgm:pt modelId="{0CA44A0C-CE01-4054-BE50-23DE547DE922}">
      <dgm:prSet custT="1"/>
      <dgm:spPr/>
      <dgm:t>
        <a:bodyPr/>
        <a:lstStyle/>
        <a:p>
          <a:r>
            <a:rPr lang="en-US" sz="2800" dirty="0" smtClean="0"/>
            <a:t>integer</a:t>
          </a:r>
          <a:endParaRPr lang="en-IN" sz="2800" dirty="0"/>
        </a:p>
      </dgm:t>
    </dgm:pt>
    <dgm:pt modelId="{221B9C92-E697-40FD-97B3-5A475AA33C36}" type="parTrans" cxnId="{67D8CD23-971C-43FD-9A11-952F766C361F}">
      <dgm:prSet custT="1"/>
      <dgm:spPr/>
      <dgm:t>
        <a:bodyPr/>
        <a:lstStyle/>
        <a:p>
          <a:endParaRPr lang="en-IN" sz="800"/>
        </a:p>
      </dgm:t>
    </dgm:pt>
    <dgm:pt modelId="{D3C21307-F787-4266-82A0-FA62796BBDCA}" type="sibTrans" cxnId="{67D8CD23-971C-43FD-9A11-952F766C361F}">
      <dgm:prSet/>
      <dgm:spPr/>
      <dgm:t>
        <a:bodyPr/>
        <a:lstStyle/>
        <a:p>
          <a:endParaRPr lang="en-IN"/>
        </a:p>
      </dgm:t>
    </dgm:pt>
    <dgm:pt modelId="{83544056-35A5-4753-8A24-7534BBE431B9}">
      <dgm:prSet custT="1"/>
      <dgm:spPr/>
      <dgm:t>
        <a:bodyPr/>
        <a:lstStyle/>
        <a:p>
          <a:r>
            <a:rPr lang="en-US" sz="2800" dirty="0" smtClean="0"/>
            <a:t>float</a:t>
          </a:r>
          <a:endParaRPr lang="en-IN" sz="2800" dirty="0"/>
        </a:p>
      </dgm:t>
    </dgm:pt>
    <dgm:pt modelId="{92A52289-6F7D-4586-8597-C6F3B1AE09A2}" type="parTrans" cxnId="{AEEC2BFD-836F-448A-90F8-D6DB3A758F7C}">
      <dgm:prSet custT="1"/>
      <dgm:spPr/>
      <dgm:t>
        <a:bodyPr/>
        <a:lstStyle/>
        <a:p>
          <a:endParaRPr lang="en-IN" sz="800"/>
        </a:p>
      </dgm:t>
    </dgm:pt>
    <dgm:pt modelId="{67732D94-FD8F-4B40-A597-68D2E0266D4D}" type="sibTrans" cxnId="{AEEC2BFD-836F-448A-90F8-D6DB3A758F7C}">
      <dgm:prSet/>
      <dgm:spPr/>
      <dgm:t>
        <a:bodyPr/>
        <a:lstStyle/>
        <a:p>
          <a:endParaRPr lang="en-IN"/>
        </a:p>
      </dgm:t>
    </dgm:pt>
    <dgm:pt modelId="{733B5B99-7FF5-4C80-BAB2-C2962299303D}">
      <dgm:prSet custT="1"/>
      <dgm:spPr/>
      <dgm:t>
        <a:bodyPr/>
        <a:lstStyle/>
        <a:p>
          <a:r>
            <a:rPr lang="en-US" sz="2800" dirty="0" smtClean="0"/>
            <a:t>character</a:t>
          </a:r>
          <a:endParaRPr lang="en-IN" sz="2800" dirty="0"/>
        </a:p>
      </dgm:t>
    </dgm:pt>
    <dgm:pt modelId="{580372BB-7E73-4174-AB1C-F37986ED1ABD}" type="parTrans" cxnId="{E5F99837-9D7A-4F79-9220-B2A715381DB9}">
      <dgm:prSet custT="1"/>
      <dgm:spPr/>
      <dgm:t>
        <a:bodyPr/>
        <a:lstStyle/>
        <a:p>
          <a:endParaRPr lang="en-IN" sz="800"/>
        </a:p>
      </dgm:t>
    </dgm:pt>
    <dgm:pt modelId="{4D473477-A4BE-42C0-931B-571D8CECD72D}" type="sibTrans" cxnId="{E5F99837-9D7A-4F79-9220-B2A715381DB9}">
      <dgm:prSet/>
      <dgm:spPr/>
      <dgm:t>
        <a:bodyPr/>
        <a:lstStyle/>
        <a:p>
          <a:endParaRPr lang="en-IN"/>
        </a:p>
      </dgm:t>
    </dgm:pt>
    <dgm:pt modelId="{202BEC12-0F44-4979-81EF-D7F532013D67}">
      <dgm:prSet custT="1"/>
      <dgm:spPr/>
      <dgm:t>
        <a:bodyPr/>
        <a:lstStyle/>
        <a:p>
          <a:r>
            <a:rPr lang="en-US" sz="2800" dirty="0" smtClean="0"/>
            <a:t>pointer</a:t>
          </a:r>
          <a:endParaRPr lang="en-IN" sz="2800" dirty="0"/>
        </a:p>
      </dgm:t>
    </dgm:pt>
    <dgm:pt modelId="{FB88CB88-1979-42B6-BA3B-E347C3D1F9F6}" type="parTrans" cxnId="{93401280-E370-405F-BCAA-A28343C737FB}">
      <dgm:prSet custT="1"/>
      <dgm:spPr/>
      <dgm:t>
        <a:bodyPr/>
        <a:lstStyle/>
        <a:p>
          <a:endParaRPr lang="en-IN" sz="800"/>
        </a:p>
      </dgm:t>
    </dgm:pt>
    <dgm:pt modelId="{3920AD3C-F1A7-4B5F-A8CE-0950388E69DC}" type="sibTrans" cxnId="{93401280-E370-405F-BCAA-A28343C737FB}">
      <dgm:prSet/>
      <dgm:spPr/>
      <dgm:t>
        <a:bodyPr/>
        <a:lstStyle/>
        <a:p>
          <a:endParaRPr lang="en-IN"/>
        </a:p>
      </dgm:t>
    </dgm:pt>
    <dgm:pt modelId="{9A49C5E8-FACE-47B9-8EC2-B9DB23AD6F40}">
      <dgm:prSet custT="1"/>
      <dgm:spPr/>
      <dgm:t>
        <a:bodyPr/>
        <a:lstStyle/>
        <a:p>
          <a:r>
            <a:rPr lang="en-US" sz="2800" dirty="0" smtClean="0"/>
            <a:t>arrays</a:t>
          </a:r>
          <a:endParaRPr lang="en-IN" sz="2800" dirty="0"/>
        </a:p>
      </dgm:t>
    </dgm:pt>
    <dgm:pt modelId="{387E6EED-C8E5-439B-90C0-27F1D9977A92}" type="parTrans" cxnId="{DA1E4120-856D-41F0-8DF3-7A82BBF419A4}">
      <dgm:prSet custT="1"/>
      <dgm:spPr/>
      <dgm:t>
        <a:bodyPr/>
        <a:lstStyle/>
        <a:p>
          <a:endParaRPr lang="en-IN" sz="800"/>
        </a:p>
      </dgm:t>
    </dgm:pt>
    <dgm:pt modelId="{4802F188-ACC6-4A3F-944A-1CEAB9C8DC6E}" type="sibTrans" cxnId="{DA1E4120-856D-41F0-8DF3-7A82BBF419A4}">
      <dgm:prSet/>
      <dgm:spPr/>
      <dgm:t>
        <a:bodyPr/>
        <a:lstStyle/>
        <a:p>
          <a:endParaRPr lang="en-IN"/>
        </a:p>
      </dgm:t>
    </dgm:pt>
    <dgm:pt modelId="{B4846DFC-CC5B-4788-AFD0-17B866A47CCB}">
      <dgm:prSet custT="1"/>
      <dgm:spPr/>
      <dgm:t>
        <a:bodyPr/>
        <a:lstStyle/>
        <a:p>
          <a:r>
            <a:rPr lang="en-US" sz="2800" dirty="0" smtClean="0"/>
            <a:t>lists</a:t>
          </a:r>
          <a:endParaRPr lang="en-IN" sz="2800" dirty="0"/>
        </a:p>
      </dgm:t>
    </dgm:pt>
    <dgm:pt modelId="{DA5458E9-1A86-49C5-BE52-4814428D3345}" type="parTrans" cxnId="{EF67194D-DD2E-4FC2-A271-CFBDF6188489}">
      <dgm:prSet custT="1"/>
      <dgm:spPr/>
      <dgm:t>
        <a:bodyPr/>
        <a:lstStyle/>
        <a:p>
          <a:endParaRPr lang="en-IN" sz="800"/>
        </a:p>
      </dgm:t>
    </dgm:pt>
    <dgm:pt modelId="{46A63914-EC0F-4B35-ADAE-FAF4C220C812}" type="sibTrans" cxnId="{EF67194D-DD2E-4FC2-A271-CFBDF6188489}">
      <dgm:prSet/>
      <dgm:spPr/>
      <dgm:t>
        <a:bodyPr/>
        <a:lstStyle/>
        <a:p>
          <a:endParaRPr lang="en-IN"/>
        </a:p>
      </dgm:t>
    </dgm:pt>
    <dgm:pt modelId="{565C548D-70C9-457D-9BA1-A456FC5D2708}">
      <dgm:prSet custT="1"/>
      <dgm:spPr/>
      <dgm:t>
        <a:bodyPr/>
        <a:lstStyle/>
        <a:p>
          <a:r>
            <a:rPr lang="en-US" sz="2800" dirty="0" smtClean="0"/>
            <a:t>files</a:t>
          </a:r>
          <a:endParaRPr lang="en-IN" sz="2800" dirty="0"/>
        </a:p>
      </dgm:t>
    </dgm:pt>
    <dgm:pt modelId="{F85BC5FA-FC9D-4AC3-876A-6BDD4F720F61}" type="parTrans" cxnId="{DCF4360B-940E-4CED-9E6B-53DE75847E95}">
      <dgm:prSet custT="1"/>
      <dgm:spPr/>
      <dgm:t>
        <a:bodyPr/>
        <a:lstStyle/>
        <a:p>
          <a:endParaRPr lang="en-IN" sz="800"/>
        </a:p>
      </dgm:t>
    </dgm:pt>
    <dgm:pt modelId="{C28487F7-8C29-456A-8DC8-DB97B2916DC9}" type="sibTrans" cxnId="{DCF4360B-940E-4CED-9E6B-53DE75847E95}">
      <dgm:prSet/>
      <dgm:spPr/>
      <dgm:t>
        <a:bodyPr/>
        <a:lstStyle/>
        <a:p>
          <a:endParaRPr lang="en-IN"/>
        </a:p>
      </dgm:t>
    </dgm:pt>
    <dgm:pt modelId="{B3D92AF0-E4E7-42F7-A2C0-3FB98E2F0EBD}">
      <dgm:prSet custT="1"/>
      <dgm:spPr/>
      <dgm:t>
        <a:bodyPr/>
        <a:lstStyle/>
        <a:p>
          <a:r>
            <a:rPr lang="en-US" sz="2000" dirty="0" smtClean="0"/>
            <a:t>Linear list</a:t>
          </a:r>
          <a:endParaRPr lang="en-IN" sz="2000" dirty="0"/>
        </a:p>
      </dgm:t>
    </dgm:pt>
    <dgm:pt modelId="{55F62732-661C-4274-8019-F161821C8AE9}" type="parTrans" cxnId="{F8351B3A-D4F8-4498-BD10-EA6C1B230E73}">
      <dgm:prSet custT="1"/>
      <dgm:spPr/>
      <dgm:t>
        <a:bodyPr/>
        <a:lstStyle/>
        <a:p>
          <a:endParaRPr lang="en-IN" sz="800"/>
        </a:p>
      </dgm:t>
    </dgm:pt>
    <dgm:pt modelId="{A6CB95B3-AEE0-4884-9B91-521C0E909C1F}" type="sibTrans" cxnId="{F8351B3A-D4F8-4498-BD10-EA6C1B230E73}">
      <dgm:prSet/>
      <dgm:spPr/>
      <dgm:t>
        <a:bodyPr/>
        <a:lstStyle/>
        <a:p>
          <a:endParaRPr lang="en-IN"/>
        </a:p>
      </dgm:t>
    </dgm:pt>
    <dgm:pt modelId="{63F82346-F631-42DF-9C91-C2951168CF4F}">
      <dgm:prSet custT="1"/>
      <dgm:spPr/>
      <dgm:t>
        <a:bodyPr/>
        <a:lstStyle/>
        <a:p>
          <a:r>
            <a:rPr lang="en-US" sz="2000" dirty="0" smtClean="0"/>
            <a:t>Non linear list</a:t>
          </a:r>
          <a:endParaRPr lang="en-IN" sz="2000" dirty="0"/>
        </a:p>
      </dgm:t>
    </dgm:pt>
    <dgm:pt modelId="{7C760C27-C08C-4F58-948E-474621277EF3}" type="parTrans" cxnId="{B84B82E4-638C-43CB-82E7-777FB2BD8C4A}">
      <dgm:prSet custT="1"/>
      <dgm:spPr/>
      <dgm:t>
        <a:bodyPr/>
        <a:lstStyle/>
        <a:p>
          <a:endParaRPr lang="en-IN" sz="800"/>
        </a:p>
      </dgm:t>
    </dgm:pt>
    <dgm:pt modelId="{B308B25D-ECC6-4A34-84E0-C3A3827B1933}" type="sibTrans" cxnId="{B84B82E4-638C-43CB-82E7-777FB2BD8C4A}">
      <dgm:prSet/>
      <dgm:spPr/>
      <dgm:t>
        <a:bodyPr/>
        <a:lstStyle/>
        <a:p>
          <a:endParaRPr lang="en-IN"/>
        </a:p>
      </dgm:t>
    </dgm:pt>
    <dgm:pt modelId="{350ACB0C-3693-4233-B4F4-2C29270D63A2}">
      <dgm:prSet custT="1"/>
      <dgm:spPr/>
      <dgm:t>
        <a:bodyPr/>
        <a:lstStyle/>
        <a:p>
          <a:r>
            <a:rPr lang="en-US" sz="2400" dirty="0" smtClean="0"/>
            <a:t>stack</a:t>
          </a:r>
          <a:endParaRPr lang="en-IN" sz="2400" dirty="0"/>
        </a:p>
      </dgm:t>
    </dgm:pt>
    <dgm:pt modelId="{40D5FAB0-9AB7-44C3-A26B-2A0E2FCB1D89}" type="parTrans" cxnId="{2A36298E-5B58-49B6-852D-572AA7008019}">
      <dgm:prSet custT="1"/>
      <dgm:spPr/>
      <dgm:t>
        <a:bodyPr/>
        <a:lstStyle/>
        <a:p>
          <a:endParaRPr lang="en-IN" sz="800"/>
        </a:p>
      </dgm:t>
    </dgm:pt>
    <dgm:pt modelId="{9A760650-D58E-461F-8D86-B8BC1FFE30D1}" type="sibTrans" cxnId="{2A36298E-5B58-49B6-852D-572AA7008019}">
      <dgm:prSet/>
      <dgm:spPr/>
      <dgm:t>
        <a:bodyPr/>
        <a:lstStyle/>
        <a:p>
          <a:endParaRPr lang="en-IN"/>
        </a:p>
      </dgm:t>
    </dgm:pt>
    <dgm:pt modelId="{5ADF87F2-1246-4E77-8BE5-BA4404B6FBB0}">
      <dgm:prSet custT="1"/>
      <dgm:spPr/>
      <dgm:t>
        <a:bodyPr/>
        <a:lstStyle/>
        <a:p>
          <a:r>
            <a:rPr lang="en-US" sz="2400" dirty="0" smtClean="0"/>
            <a:t>queue</a:t>
          </a:r>
          <a:endParaRPr lang="en-IN" sz="2400" dirty="0"/>
        </a:p>
      </dgm:t>
    </dgm:pt>
    <dgm:pt modelId="{2F8D6175-531E-413A-9968-1604B26228EE}" type="parTrans" cxnId="{8514350C-738E-4FCE-A31C-F02410DE9979}">
      <dgm:prSet custT="1"/>
      <dgm:spPr/>
      <dgm:t>
        <a:bodyPr/>
        <a:lstStyle/>
        <a:p>
          <a:endParaRPr lang="en-IN" sz="800"/>
        </a:p>
      </dgm:t>
    </dgm:pt>
    <dgm:pt modelId="{13F41BE3-2CFE-4651-8896-5FC345813EBC}" type="sibTrans" cxnId="{8514350C-738E-4FCE-A31C-F02410DE9979}">
      <dgm:prSet/>
      <dgm:spPr/>
      <dgm:t>
        <a:bodyPr/>
        <a:lstStyle/>
        <a:p>
          <a:endParaRPr lang="en-IN"/>
        </a:p>
      </dgm:t>
    </dgm:pt>
    <dgm:pt modelId="{A4831F6C-5E2B-473F-BA10-82ACF4347C1D}">
      <dgm:prSet custT="1"/>
      <dgm:spPr/>
      <dgm:t>
        <a:bodyPr/>
        <a:lstStyle/>
        <a:p>
          <a:r>
            <a:rPr lang="en-US" sz="2400" dirty="0" smtClean="0"/>
            <a:t>graph</a:t>
          </a:r>
          <a:endParaRPr lang="en-IN" sz="2400" dirty="0"/>
        </a:p>
      </dgm:t>
    </dgm:pt>
    <dgm:pt modelId="{35A7C55F-B52B-4468-AA5A-59B31EF767E5}" type="parTrans" cxnId="{FEA8ACCA-B31A-4F91-853E-9434C9FD809B}">
      <dgm:prSet custT="1"/>
      <dgm:spPr/>
      <dgm:t>
        <a:bodyPr/>
        <a:lstStyle/>
        <a:p>
          <a:endParaRPr lang="en-IN" sz="800"/>
        </a:p>
      </dgm:t>
    </dgm:pt>
    <dgm:pt modelId="{1EBCB03D-DEAF-4F46-8695-88B26179F2AC}" type="sibTrans" cxnId="{FEA8ACCA-B31A-4F91-853E-9434C9FD809B}">
      <dgm:prSet/>
      <dgm:spPr/>
      <dgm:t>
        <a:bodyPr/>
        <a:lstStyle/>
        <a:p>
          <a:endParaRPr lang="en-IN"/>
        </a:p>
      </dgm:t>
    </dgm:pt>
    <dgm:pt modelId="{D8131DB7-AC13-4D27-9538-8E249664085E}">
      <dgm:prSet custT="1"/>
      <dgm:spPr/>
      <dgm:t>
        <a:bodyPr/>
        <a:lstStyle/>
        <a:p>
          <a:r>
            <a:rPr lang="en-US" sz="2400" dirty="0" smtClean="0"/>
            <a:t>trees</a:t>
          </a:r>
          <a:endParaRPr lang="en-IN" sz="2400" dirty="0"/>
        </a:p>
      </dgm:t>
    </dgm:pt>
    <dgm:pt modelId="{3CAC96FC-6E64-42CE-ACC3-49AF23F876BA}" type="parTrans" cxnId="{E7501A79-279A-4C0D-A091-0A3BBEAFEFD3}">
      <dgm:prSet custT="1"/>
      <dgm:spPr/>
      <dgm:t>
        <a:bodyPr/>
        <a:lstStyle/>
        <a:p>
          <a:endParaRPr lang="en-IN" sz="800"/>
        </a:p>
      </dgm:t>
    </dgm:pt>
    <dgm:pt modelId="{465487A6-F894-4B02-A978-957639F9772A}" type="sibTrans" cxnId="{E7501A79-279A-4C0D-A091-0A3BBEAFEFD3}">
      <dgm:prSet/>
      <dgm:spPr/>
      <dgm:t>
        <a:bodyPr/>
        <a:lstStyle/>
        <a:p>
          <a:endParaRPr lang="en-IN"/>
        </a:p>
      </dgm:t>
    </dgm:pt>
    <dgm:pt modelId="{BAAC7FC5-6181-4973-9541-8618497EDB00}" type="pres">
      <dgm:prSet presAssocID="{0D60F904-1A22-4E96-B494-2B95DE6E79FF}" presName="mainComposite" presStyleCnt="0">
        <dgm:presLayoutVars>
          <dgm:chPref val="1"/>
          <dgm:dir/>
          <dgm:animOne val="branch"/>
          <dgm:animLvl val="lvl"/>
          <dgm:resizeHandles val="exact"/>
        </dgm:presLayoutVars>
      </dgm:prSet>
      <dgm:spPr/>
      <dgm:t>
        <a:bodyPr/>
        <a:lstStyle/>
        <a:p>
          <a:endParaRPr lang="en-IN"/>
        </a:p>
      </dgm:t>
    </dgm:pt>
    <dgm:pt modelId="{D1E9269C-4DE5-4052-A72B-398C25A2DD6D}" type="pres">
      <dgm:prSet presAssocID="{0D60F904-1A22-4E96-B494-2B95DE6E79FF}" presName="hierFlow" presStyleCnt="0"/>
      <dgm:spPr/>
      <dgm:t>
        <a:bodyPr/>
        <a:lstStyle/>
        <a:p>
          <a:endParaRPr lang="en-IN"/>
        </a:p>
      </dgm:t>
    </dgm:pt>
    <dgm:pt modelId="{96131BBF-CA15-42FF-9724-C38E40615DCC}" type="pres">
      <dgm:prSet presAssocID="{0D60F904-1A22-4E96-B494-2B95DE6E79FF}" presName="hierChild1" presStyleCnt="0">
        <dgm:presLayoutVars>
          <dgm:chPref val="1"/>
          <dgm:animOne val="branch"/>
          <dgm:animLvl val="lvl"/>
        </dgm:presLayoutVars>
      </dgm:prSet>
      <dgm:spPr/>
      <dgm:t>
        <a:bodyPr/>
        <a:lstStyle/>
        <a:p>
          <a:endParaRPr lang="en-IN"/>
        </a:p>
      </dgm:t>
    </dgm:pt>
    <dgm:pt modelId="{B00BEE4C-7E99-43AB-849A-3D6A689F7D84}" type="pres">
      <dgm:prSet presAssocID="{90EE5E97-046E-46AB-B62E-D612F491FDA6}" presName="Name17" presStyleCnt="0"/>
      <dgm:spPr/>
      <dgm:t>
        <a:bodyPr/>
        <a:lstStyle/>
        <a:p>
          <a:endParaRPr lang="en-IN"/>
        </a:p>
      </dgm:t>
    </dgm:pt>
    <dgm:pt modelId="{AB6ADF3B-CB27-4FDE-B9A9-7F9399B120B0}" type="pres">
      <dgm:prSet presAssocID="{90EE5E97-046E-46AB-B62E-D612F491FDA6}" presName="level1Shape" presStyleLbl="node0" presStyleIdx="0" presStyleCnt="1" custScaleX="417726" custScaleY="313844" custLinFactY="76337" custLinFactNeighborX="-1706" custLinFactNeighborY="100000">
        <dgm:presLayoutVars>
          <dgm:chPref val="3"/>
        </dgm:presLayoutVars>
      </dgm:prSet>
      <dgm:spPr/>
      <dgm:t>
        <a:bodyPr/>
        <a:lstStyle/>
        <a:p>
          <a:endParaRPr lang="en-IN"/>
        </a:p>
      </dgm:t>
    </dgm:pt>
    <dgm:pt modelId="{7B4E6B9E-AC0D-44E1-A829-74FA089E89CB}" type="pres">
      <dgm:prSet presAssocID="{90EE5E97-046E-46AB-B62E-D612F491FDA6}" presName="hierChild2" presStyleCnt="0"/>
      <dgm:spPr/>
      <dgm:t>
        <a:bodyPr/>
        <a:lstStyle/>
        <a:p>
          <a:endParaRPr lang="en-IN"/>
        </a:p>
      </dgm:t>
    </dgm:pt>
    <dgm:pt modelId="{4125CCAF-3624-4A33-922D-D2820398D372}" type="pres">
      <dgm:prSet presAssocID="{A600B4AC-E0B6-48BC-B73D-712296FB2598}" presName="Name25" presStyleLbl="parChTrans1D2" presStyleIdx="0" presStyleCnt="2"/>
      <dgm:spPr/>
      <dgm:t>
        <a:bodyPr/>
        <a:lstStyle/>
        <a:p>
          <a:endParaRPr lang="en-IN"/>
        </a:p>
      </dgm:t>
    </dgm:pt>
    <dgm:pt modelId="{10808C51-F9B0-4990-B042-55FA5D7E9B9B}" type="pres">
      <dgm:prSet presAssocID="{A600B4AC-E0B6-48BC-B73D-712296FB2598}" presName="connTx" presStyleLbl="parChTrans1D2" presStyleIdx="0" presStyleCnt="2"/>
      <dgm:spPr/>
      <dgm:t>
        <a:bodyPr/>
        <a:lstStyle/>
        <a:p>
          <a:endParaRPr lang="en-IN"/>
        </a:p>
      </dgm:t>
    </dgm:pt>
    <dgm:pt modelId="{D1D75715-6035-42C2-BBEF-4B9125F0A033}" type="pres">
      <dgm:prSet presAssocID="{87EA51D6-7ED0-4939-8994-CF873911C311}" presName="Name30" presStyleCnt="0"/>
      <dgm:spPr/>
      <dgm:t>
        <a:bodyPr/>
        <a:lstStyle/>
        <a:p>
          <a:endParaRPr lang="en-IN"/>
        </a:p>
      </dgm:t>
    </dgm:pt>
    <dgm:pt modelId="{2862FAF2-AB04-4BFE-A65E-0146E959A7CA}" type="pres">
      <dgm:prSet presAssocID="{87EA51D6-7ED0-4939-8994-CF873911C311}" presName="level2Shape" presStyleLbl="asst1" presStyleIdx="0" presStyleCnt="2" custScaleX="417726" custScaleY="313844" custLinFactY="100000" custLinFactNeighborX="25922" custLinFactNeighborY="185873"/>
      <dgm:spPr/>
      <dgm:t>
        <a:bodyPr/>
        <a:lstStyle/>
        <a:p>
          <a:endParaRPr lang="en-IN"/>
        </a:p>
      </dgm:t>
    </dgm:pt>
    <dgm:pt modelId="{CC11C3C0-1638-4EBC-A281-78EC7BB03CF9}" type="pres">
      <dgm:prSet presAssocID="{87EA51D6-7ED0-4939-8994-CF873911C311}" presName="hierChild3" presStyleCnt="0"/>
      <dgm:spPr/>
      <dgm:t>
        <a:bodyPr/>
        <a:lstStyle/>
        <a:p>
          <a:endParaRPr lang="en-IN"/>
        </a:p>
      </dgm:t>
    </dgm:pt>
    <dgm:pt modelId="{02DE17CD-5138-46D8-8B60-8D3059E2854D}" type="pres">
      <dgm:prSet presAssocID="{221B9C92-E697-40FD-97B3-5A475AA33C36}" presName="Name25" presStyleLbl="parChTrans1D3" presStyleIdx="0" presStyleCnt="7"/>
      <dgm:spPr/>
      <dgm:t>
        <a:bodyPr/>
        <a:lstStyle/>
        <a:p>
          <a:endParaRPr lang="en-IN"/>
        </a:p>
      </dgm:t>
    </dgm:pt>
    <dgm:pt modelId="{56427760-4DDB-4EAF-AFDD-763A786B0F94}" type="pres">
      <dgm:prSet presAssocID="{221B9C92-E697-40FD-97B3-5A475AA33C36}" presName="connTx" presStyleLbl="parChTrans1D3" presStyleIdx="0" presStyleCnt="7"/>
      <dgm:spPr/>
      <dgm:t>
        <a:bodyPr/>
        <a:lstStyle/>
        <a:p>
          <a:endParaRPr lang="en-IN"/>
        </a:p>
      </dgm:t>
    </dgm:pt>
    <dgm:pt modelId="{436378A1-C2D4-421E-864D-40F0952E64A3}" type="pres">
      <dgm:prSet presAssocID="{0CA44A0C-CE01-4054-BE50-23DE547DE922}" presName="Name30" presStyleCnt="0"/>
      <dgm:spPr/>
      <dgm:t>
        <a:bodyPr/>
        <a:lstStyle/>
        <a:p>
          <a:endParaRPr lang="en-IN"/>
        </a:p>
      </dgm:t>
    </dgm:pt>
    <dgm:pt modelId="{3BCEE840-268D-4060-A636-971C2314FE66}" type="pres">
      <dgm:prSet presAssocID="{0CA44A0C-CE01-4054-BE50-23DE547DE922}" presName="level2Shape" presStyleLbl="node3" presStyleIdx="0" presStyleCnt="7" custScaleX="417726" custScaleY="313844" custLinFactX="200000" custLinFactY="-91569" custLinFactNeighborX="222419" custLinFactNeighborY="-100000"/>
      <dgm:spPr/>
      <dgm:t>
        <a:bodyPr/>
        <a:lstStyle/>
        <a:p>
          <a:endParaRPr lang="en-IN"/>
        </a:p>
      </dgm:t>
    </dgm:pt>
    <dgm:pt modelId="{7385453C-79B2-40BB-BA68-C4EEFBE74702}" type="pres">
      <dgm:prSet presAssocID="{0CA44A0C-CE01-4054-BE50-23DE547DE922}" presName="hierChild3" presStyleCnt="0"/>
      <dgm:spPr/>
      <dgm:t>
        <a:bodyPr/>
        <a:lstStyle/>
        <a:p>
          <a:endParaRPr lang="en-IN"/>
        </a:p>
      </dgm:t>
    </dgm:pt>
    <dgm:pt modelId="{7E601FFE-60E7-4AB8-8918-5B6F0A489B4D}" type="pres">
      <dgm:prSet presAssocID="{92A52289-6F7D-4586-8597-C6F3B1AE09A2}" presName="Name25" presStyleLbl="parChTrans1D3" presStyleIdx="1" presStyleCnt="7"/>
      <dgm:spPr/>
      <dgm:t>
        <a:bodyPr/>
        <a:lstStyle/>
        <a:p>
          <a:endParaRPr lang="en-IN"/>
        </a:p>
      </dgm:t>
    </dgm:pt>
    <dgm:pt modelId="{FC28970C-D22A-4F61-932D-7B929D5D09A5}" type="pres">
      <dgm:prSet presAssocID="{92A52289-6F7D-4586-8597-C6F3B1AE09A2}" presName="connTx" presStyleLbl="parChTrans1D3" presStyleIdx="1" presStyleCnt="7"/>
      <dgm:spPr/>
      <dgm:t>
        <a:bodyPr/>
        <a:lstStyle/>
        <a:p>
          <a:endParaRPr lang="en-IN"/>
        </a:p>
      </dgm:t>
    </dgm:pt>
    <dgm:pt modelId="{4C63C033-F854-48D2-AA13-60B47EE28148}" type="pres">
      <dgm:prSet presAssocID="{83544056-35A5-4753-8A24-7534BBE431B9}" presName="Name30" presStyleCnt="0"/>
      <dgm:spPr/>
      <dgm:t>
        <a:bodyPr/>
        <a:lstStyle/>
        <a:p>
          <a:endParaRPr lang="en-IN"/>
        </a:p>
      </dgm:t>
    </dgm:pt>
    <dgm:pt modelId="{2FE9F61A-2A33-4BDB-9362-42E04F7B8C6B}" type="pres">
      <dgm:prSet presAssocID="{83544056-35A5-4753-8A24-7534BBE431B9}" presName="level2Shape" presStyleLbl="node3" presStyleIdx="1" presStyleCnt="7" custScaleX="417726" custScaleY="313844" custLinFactX="200000" custLinFactY="-32129" custLinFactNeighborX="222419" custLinFactNeighborY="-100000"/>
      <dgm:spPr/>
      <dgm:t>
        <a:bodyPr/>
        <a:lstStyle/>
        <a:p>
          <a:endParaRPr lang="en-IN"/>
        </a:p>
      </dgm:t>
    </dgm:pt>
    <dgm:pt modelId="{382FC53A-AC9D-493C-AA21-A3B61B070217}" type="pres">
      <dgm:prSet presAssocID="{83544056-35A5-4753-8A24-7534BBE431B9}" presName="hierChild3" presStyleCnt="0"/>
      <dgm:spPr/>
      <dgm:t>
        <a:bodyPr/>
        <a:lstStyle/>
        <a:p>
          <a:endParaRPr lang="en-IN"/>
        </a:p>
      </dgm:t>
    </dgm:pt>
    <dgm:pt modelId="{95CF222B-B836-4C68-9CA9-6E13540D27C5}" type="pres">
      <dgm:prSet presAssocID="{580372BB-7E73-4174-AB1C-F37986ED1ABD}" presName="Name25" presStyleLbl="parChTrans1D3" presStyleIdx="2" presStyleCnt="7"/>
      <dgm:spPr/>
      <dgm:t>
        <a:bodyPr/>
        <a:lstStyle/>
        <a:p>
          <a:endParaRPr lang="en-IN"/>
        </a:p>
      </dgm:t>
    </dgm:pt>
    <dgm:pt modelId="{AEFF7787-ED5F-4CBE-9FC6-BE6A1BE365CD}" type="pres">
      <dgm:prSet presAssocID="{580372BB-7E73-4174-AB1C-F37986ED1ABD}" presName="connTx" presStyleLbl="parChTrans1D3" presStyleIdx="2" presStyleCnt="7"/>
      <dgm:spPr/>
      <dgm:t>
        <a:bodyPr/>
        <a:lstStyle/>
        <a:p>
          <a:endParaRPr lang="en-IN"/>
        </a:p>
      </dgm:t>
    </dgm:pt>
    <dgm:pt modelId="{DAA872FC-702B-44B1-B6F9-7F3DAD5FDF2F}" type="pres">
      <dgm:prSet presAssocID="{733B5B99-7FF5-4C80-BAB2-C2962299303D}" presName="Name30" presStyleCnt="0"/>
      <dgm:spPr/>
      <dgm:t>
        <a:bodyPr/>
        <a:lstStyle/>
        <a:p>
          <a:endParaRPr lang="en-IN"/>
        </a:p>
      </dgm:t>
    </dgm:pt>
    <dgm:pt modelId="{0F53BCA8-D12A-4318-B581-0DA1452C8750}" type="pres">
      <dgm:prSet presAssocID="{733B5B99-7FF5-4C80-BAB2-C2962299303D}" presName="level2Shape" presStyleLbl="node3" presStyleIdx="2" presStyleCnt="7" custScaleX="417726" custScaleY="313844" custLinFactX="200000" custLinFactNeighborX="222419" custLinFactNeighborY="-72690"/>
      <dgm:spPr/>
      <dgm:t>
        <a:bodyPr/>
        <a:lstStyle/>
        <a:p>
          <a:endParaRPr lang="en-IN"/>
        </a:p>
      </dgm:t>
    </dgm:pt>
    <dgm:pt modelId="{D3066A39-0BE8-4C3A-B2BA-5F9E7E756264}" type="pres">
      <dgm:prSet presAssocID="{733B5B99-7FF5-4C80-BAB2-C2962299303D}" presName="hierChild3" presStyleCnt="0"/>
      <dgm:spPr/>
      <dgm:t>
        <a:bodyPr/>
        <a:lstStyle/>
        <a:p>
          <a:endParaRPr lang="en-IN"/>
        </a:p>
      </dgm:t>
    </dgm:pt>
    <dgm:pt modelId="{B49728DE-D139-4A84-BEEB-55812D60131E}" type="pres">
      <dgm:prSet presAssocID="{FB88CB88-1979-42B6-BA3B-E347C3D1F9F6}" presName="Name25" presStyleLbl="parChTrans1D3" presStyleIdx="3" presStyleCnt="7"/>
      <dgm:spPr/>
      <dgm:t>
        <a:bodyPr/>
        <a:lstStyle/>
        <a:p>
          <a:endParaRPr lang="en-IN"/>
        </a:p>
      </dgm:t>
    </dgm:pt>
    <dgm:pt modelId="{27C6A157-BD1F-42C9-9CD0-7C92F83A0AA4}" type="pres">
      <dgm:prSet presAssocID="{FB88CB88-1979-42B6-BA3B-E347C3D1F9F6}" presName="connTx" presStyleLbl="parChTrans1D3" presStyleIdx="3" presStyleCnt="7"/>
      <dgm:spPr/>
      <dgm:t>
        <a:bodyPr/>
        <a:lstStyle/>
        <a:p>
          <a:endParaRPr lang="en-IN"/>
        </a:p>
      </dgm:t>
    </dgm:pt>
    <dgm:pt modelId="{E8EB6CE2-695E-4F94-A2C3-9B3ABDBC428C}" type="pres">
      <dgm:prSet presAssocID="{202BEC12-0F44-4979-81EF-D7F532013D67}" presName="Name30" presStyleCnt="0"/>
      <dgm:spPr/>
      <dgm:t>
        <a:bodyPr/>
        <a:lstStyle/>
        <a:p>
          <a:endParaRPr lang="en-IN"/>
        </a:p>
      </dgm:t>
    </dgm:pt>
    <dgm:pt modelId="{A543EE91-0E2E-42CC-8348-FB0039BF2AC6}" type="pres">
      <dgm:prSet presAssocID="{202BEC12-0F44-4979-81EF-D7F532013D67}" presName="level2Shape" presStyleLbl="node3" presStyleIdx="3" presStyleCnt="7" custScaleX="417726" custScaleY="313844" custLinFactX="200000" custLinFactNeighborX="222419" custLinFactNeighborY="-52079"/>
      <dgm:spPr/>
      <dgm:t>
        <a:bodyPr/>
        <a:lstStyle/>
        <a:p>
          <a:endParaRPr lang="en-IN"/>
        </a:p>
      </dgm:t>
    </dgm:pt>
    <dgm:pt modelId="{95981496-A111-4993-9CE7-43B3BA096DF6}" type="pres">
      <dgm:prSet presAssocID="{202BEC12-0F44-4979-81EF-D7F532013D67}" presName="hierChild3" presStyleCnt="0"/>
      <dgm:spPr/>
      <dgm:t>
        <a:bodyPr/>
        <a:lstStyle/>
        <a:p>
          <a:endParaRPr lang="en-IN"/>
        </a:p>
      </dgm:t>
    </dgm:pt>
    <dgm:pt modelId="{FD941ADF-139F-4181-8D2D-1E0393F8824E}" type="pres">
      <dgm:prSet presAssocID="{65E29B6F-23AA-4357-AA90-2556C7129214}" presName="Name25" presStyleLbl="parChTrans1D2" presStyleIdx="1" presStyleCnt="2"/>
      <dgm:spPr/>
      <dgm:t>
        <a:bodyPr/>
        <a:lstStyle/>
        <a:p>
          <a:endParaRPr lang="en-IN"/>
        </a:p>
      </dgm:t>
    </dgm:pt>
    <dgm:pt modelId="{18EA92DA-688F-4143-A3EB-A2E08B0F8D2F}" type="pres">
      <dgm:prSet presAssocID="{65E29B6F-23AA-4357-AA90-2556C7129214}" presName="connTx" presStyleLbl="parChTrans1D2" presStyleIdx="1" presStyleCnt="2"/>
      <dgm:spPr/>
      <dgm:t>
        <a:bodyPr/>
        <a:lstStyle/>
        <a:p>
          <a:endParaRPr lang="en-IN"/>
        </a:p>
      </dgm:t>
    </dgm:pt>
    <dgm:pt modelId="{1214ED22-FE5C-4FF1-A778-4C58CB7B08ED}" type="pres">
      <dgm:prSet presAssocID="{531F14FB-7FFB-45A9-A995-CA2CA2589D7E}" presName="Name30" presStyleCnt="0"/>
      <dgm:spPr/>
      <dgm:t>
        <a:bodyPr/>
        <a:lstStyle/>
        <a:p>
          <a:endParaRPr lang="en-IN"/>
        </a:p>
      </dgm:t>
    </dgm:pt>
    <dgm:pt modelId="{52244806-922D-4204-90D2-ADA070A4BE1E}" type="pres">
      <dgm:prSet presAssocID="{531F14FB-7FFB-45A9-A995-CA2CA2589D7E}" presName="level2Shape" presStyleLbl="asst1" presStyleIdx="1" presStyleCnt="2" custScaleX="417726" custScaleY="313844" custLinFactY="-100000" custLinFactNeighborX="-12906" custLinFactNeighborY="-104999"/>
      <dgm:spPr/>
      <dgm:t>
        <a:bodyPr/>
        <a:lstStyle/>
        <a:p>
          <a:endParaRPr lang="en-IN"/>
        </a:p>
      </dgm:t>
    </dgm:pt>
    <dgm:pt modelId="{930FC6B1-97B1-4D59-8A17-39C7B22F2A8D}" type="pres">
      <dgm:prSet presAssocID="{531F14FB-7FFB-45A9-A995-CA2CA2589D7E}" presName="hierChild3" presStyleCnt="0"/>
      <dgm:spPr/>
      <dgm:t>
        <a:bodyPr/>
        <a:lstStyle/>
        <a:p>
          <a:endParaRPr lang="en-IN"/>
        </a:p>
      </dgm:t>
    </dgm:pt>
    <dgm:pt modelId="{E5A2E108-EA69-41C0-8082-1FE13EB90148}" type="pres">
      <dgm:prSet presAssocID="{387E6EED-C8E5-439B-90C0-27F1D9977A92}" presName="Name25" presStyleLbl="parChTrans1D3" presStyleIdx="4" presStyleCnt="7"/>
      <dgm:spPr/>
      <dgm:t>
        <a:bodyPr/>
        <a:lstStyle/>
        <a:p>
          <a:endParaRPr lang="en-IN"/>
        </a:p>
      </dgm:t>
    </dgm:pt>
    <dgm:pt modelId="{0E3A3808-4D54-48CD-B7E8-61A9B297AE72}" type="pres">
      <dgm:prSet presAssocID="{387E6EED-C8E5-439B-90C0-27F1D9977A92}" presName="connTx" presStyleLbl="parChTrans1D3" presStyleIdx="4" presStyleCnt="7"/>
      <dgm:spPr/>
      <dgm:t>
        <a:bodyPr/>
        <a:lstStyle/>
        <a:p>
          <a:endParaRPr lang="en-IN"/>
        </a:p>
      </dgm:t>
    </dgm:pt>
    <dgm:pt modelId="{F0E3E883-7414-4990-A50F-FC568AB920F7}" type="pres">
      <dgm:prSet presAssocID="{9A49C5E8-FACE-47B9-8EC2-B9DB23AD6F40}" presName="Name30" presStyleCnt="0"/>
      <dgm:spPr/>
      <dgm:t>
        <a:bodyPr/>
        <a:lstStyle/>
        <a:p>
          <a:endParaRPr lang="en-IN"/>
        </a:p>
      </dgm:t>
    </dgm:pt>
    <dgm:pt modelId="{26D3F58E-82FC-4FD6-9E3F-F74F27A891C7}" type="pres">
      <dgm:prSet presAssocID="{9A49C5E8-FACE-47B9-8EC2-B9DB23AD6F40}" presName="level2Shape" presStyleLbl="node3" presStyleIdx="4" presStyleCnt="7" custScaleX="417726" custScaleY="313844"/>
      <dgm:spPr/>
      <dgm:t>
        <a:bodyPr/>
        <a:lstStyle/>
        <a:p>
          <a:endParaRPr lang="en-IN"/>
        </a:p>
      </dgm:t>
    </dgm:pt>
    <dgm:pt modelId="{650F0E1F-3840-41FE-BBDA-2470ABF05168}" type="pres">
      <dgm:prSet presAssocID="{9A49C5E8-FACE-47B9-8EC2-B9DB23AD6F40}" presName="hierChild3" presStyleCnt="0"/>
      <dgm:spPr/>
      <dgm:t>
        <a:bodyPr/>
        <a:lstStyle/>
        <a:p>
          <a:endParaRPr lang="en-IN"/>
        </a:p>
      </dgm:t>
    </dgm:pt>
    <dgm:pt modelId="{558DBA5D-B75B-45E9-AB18-33B02335A172}" type="pres">
      <dgm:prSet presAssocID="{DA5458E9-1A86-49C5-BE52-4814428D3345}" presName="Name25" presStyleLbl="parChTrans1D3" presStyleIdx="5" presStyleCnt="7"/>
      <dgm:spPr/>
      <dgm:t>
        <a:bodyPr/>
        <a:lstStyle/>
        <a:p>
          <a:endParaRPr lang="en-IN"/>
        </a:p>
      </dgm:t>
    </dgm:pt>
    <dgm:pt modelId="{F3ACCFD9-2C9D-4F41-9559-ABB4303E86DA}" type="pres">
      <dgm:prSet presAssocID="{DA5458E9-1A86-49C5-BE52-4814428D3345}" presName="connTx" presStyleLbl="parChTrans1D3" presStyleIdx="5" presStyleCnt="7"/>
      <dgm:spPr/>
      <dgm:t>
        <a:bodyPr/>
        <a:lstStyle/>
        <a:p>
          <a:endParaRPr lang="en-IN"/>
        </a:p>
      </dgm:t>
    </dgm:pt>
    <dgm:pt modelId="{5DF9AED7-360A-42F6-A541-47182603195D}" type="pres">
      <dgm:prSet presAssocID="{B4846DFC-CC5B-4788-AFD0-17B866A47CCB}" presName="Name30" presStyleCnt="0"/>
      <dgm:spPr/>
      <dgm:t>
        <a:bodyPr/>
        <a:lstStyle/>
        <a:p>
          <a:endParaRPr lang="en-IN"/>
        </a:p>
      </dgm:t>
    </dgm:pt>
    <dgm:pt modelId="{7CE353B7-7AC9-4EB5-BBF6-896A1FE31A82}" type="pres">
      <dgm:prSet presAssocID="{B4846DFC-CC5B-4788-AFD0-17B866A47CCB}" presName="level2Shape" presStyleLbl="node3" presStyleIdx="5" presStyleCnt="7" custScaleX="417726" custScaleY="313844" custLinFactY="5628" custLinFactNeighborX="-4693" custLinFactNeighborY="100000"/>
      <dgm:spPr/>
      <dgm:t>
        <a:bodyPr/>
        <a:lstStyle/>
        <a:p>
          <a:endParaRPr lang="en-IN"/>
        </a:p>
      </dgm:t>
    </dgm:pt>
    <dgm:pt modelId="{C0F67CC6-AB9E-4A8F-BE2D-29F912C05E6F}" type="pres">
      <dgm:prSet presAssocID="{B4846DFC-CC5B-4788-AFD0-17B866A47CCB}" presName="hierChild3" presStyleCnt="0"/>
      <dgm:spPr/>
      <dgm:t>
        <a:bodyPr/>
        <a:lstStyle/>
        <a:p>
          <a:endParaRPr lang="en-IN"/>
        </a:p>
      </dgm:t>
    </dgm:pt>
    <dgm:pt modelId="{AE32066E-7ACF-47B8-9236-556705E2CC80}" type="pres">
      <dgm:prSet presAssocID="{55F62732-661C-4274-8019-F161821C8AE9}" presName="Name25" presStyleLbl="parChTrans1D4" presStyleIdx="0" presStyleCnt="6"/>
      <dgm:spPr/>
      <dgm:t>
        <a:bodyPr/>
        <a:lstStyle/>
        <a:p>
          <a:endParaRPr lang="en-IN"/>
        </a:p>
      </dgm:t>
    </dgm:pt>
    <dgm:pt modelId="{524ADC9F-4293-4F16-AA79-C2EDB59E22E6}" type="pres">
      <dgm:prSet presAssocID="{55F62732-661C-4274-8019-F161821C8AE9}" presName="connTx" presStyleLbl="parChTrans1D4" presStyleIdx="0" presStyleCnt="6"/>
      <dgm:spPr/>
      <dgm:t>
        <a:bodyPr/>
        <a:lstStyle/>
        <a:p>
          <a:endParaRPr lang="en-IN"/>
        </a:p>
      </dgm:t>
    </dgm:pt>
    <dgm:pt modelId="{DFEF5142-E65E-4DCA-96EB-4CA8EA40CDE1}" type="pres">
      <dgm:prSet presAssocID="{B3D92AF0-E4E7-42F7-A2C0-3FB98E2F0EBD}" presName="Name30" presStyleCnt="0"/>
      <dgm:spPr/>
      <dgm:t>
        <a:bodyPr/>
        <a:lstStyle/>
        <a:p>
          <a:endParaRPr lang="en-IN"/>
        </a:p>
      </dgm:t>
    </dgm:pt>
    <dgm:pt modelId="{08F8BBE0-E982-4AF8-9E0C-B442D9AFC06A}" type="pres">
      <dgm:prSet presAssocID="{B3D92AF0-E4E7-42F7-A2C0-3FB98E2F0EBD}" presName="level2Shape" presStyleLbl="node4" presStyleIdx="0" presStyleCnt="6" custScaleX="417726" custScaleY="313844" custLinFactY="23845" custLinFactNeighborX="3521" custLinFactNeighborY="100000"/>
      <dgm:spPr/>
      <dgm:t>
        <a:bodyPr/>
        <a:lstStyle/>
        <a:p>
          <a:endParaRPr lang="en-IN"/>
        </a:p>
      </dgm:t>
    </dgm:pt>
    <dgm:pt modelId="{01F3E4CB-23A6-4AF5-8C81-94700E3E8BD6}" type="pres">
      <dgm:prSet presAssocID="{B3D92AF0-E4E7-42F7-A2C0-3FB98E2F0EBD}" presName="hierChild3" presStyleCnt="0"/>
      <dgm:spPr/>
      <dgm:t>
        <a:bodyPr/>
        <a:lstStyle/>
        <a:p>
          <a:endParaRPr lang="en-IN"/>
        </a:p>
      </dgm:t>
    </dgm:pt>
    <dgm:pt modelId="{0561EFDC-2863-46D2-BC5D-7121B08C271A}" type="pres">
      <dgm:prSet presAssocID="{40D5FAB0-9AB7-44C3-A26B-2A0E2FCB1D89}" presName="Name25" presStyleLbl="parChTrans1D4" presStyleIdx="1" presStyleCnt="6"/>
      <dgm:spPr/>
      <dgm:t>
        <a:bodyPr/>
        <a:lstStyle/>
        <a:p>
          <a:endParaRPr lang="en-IN"/>
        </a:p>
      </dgm:t>
    </dgm:pt>
    <dgm:pt modelId="{608045EA-C833-4AF5-A2C0-B09EE701038E}" type="pres">
      <dgm:prSet presAssocID="{40D5FAB0-9AB7-44C3-A26B-2A0E2FCB1D89}" presName="connTx" presStyleLbl="parChTrans1D4" presStyleIdx="1" presStyleCnt="6"/>
      <dgm:spPr/>
      <dgm:t>
        <a:bodyPr/>
        <a:lstStyle/>
        <a:p>
          <a:endParaRPr lang="en-IN"/>
        </a:p>
      </dgm:t>
    </dgm:pt>
    <dgm:pt modelId="{FA371D07-4E92-4F07-8FD9-540C19FC2A1B}" type="pres">
      <dgm:prSet presAssocID="{350ACB0C-3693-4233-B4F4-2C29270D63A2}" presName="Name30" presStyleCnt="0"/>
      <dgm:spPr/>
      <dgm:t>
        <a:bodyPr/>
        <a:lstStyle/>
        <a:p>
          <a:endParaRPr lang="en-IN"/>
        </a:p>
      </dgm:t>
    </dgm:pt>
    <dgm:pt modelId="{BA7DCBB6-C92E-449B-A715-D332F4A37ABF}" type="pres">
      <dgm:prSet presAssocID="{350ACB0C-3693-4233-B4F4-2C29270D63A2}" presName="level2Shape" presStyleLbl="node4" presStyleIdx="1" presStyleCnt="6" custScaleX="417726" custScaleY="313844" custLinFactNeighborX="-4211" custLinFactNeighborY="49"/>
      <dgm:spPr/>
      <dgm:t>
        <a:bodyPr/>
        <a:lstStyle/>
        <a:p>
          <a:endParaRPr lang="en-IN"/>
        </a:p>
      </dgm:t>
    </dgm:pt>
    <dgm:pt modelId="{2BC19C55-E6FE-4C97-BDA6-4C4313B682DA}" type="pres">
      <dgm:prSet presAssocID="{350ACB0C-3693-4233-B4F4-2C29270D63A2}" presName="hierChild3" presStyleCnt="0"/>
      <dgm:spPr/>
      <dgm:t>
        <a:bodyPr/>
        <a:lstStyle/>
        <a:p>
          <a:endParaRPr lang="en-IN"/>
        </a:p>
      </dgm:t>
    </dgm:pt>
    <dgm:pt modelId="{9D6D3AB4-6FB6-4D6A-9647-56364DA3CA88}" type="pres">
      <dgm:prSet presAssocID="{2F8D6175-531E-413A-9968-1604B26228EE}" presName="Name25" presStyleLbl="parChTrans1D4" presStyleIdx="2" presStyleCnt="6"/>
      <dgm:spPr/>
      <dgm:t>
        <a:bodyPr/>
        <a:lstStyle/>
        <a:p>
          <a:endParaRPr lang="en-IN"/>
        </a:p>
      </dgm:t>
    </dgm:pt>
    <dgm:pt modelId="{B5B023BF-25C1-43C3-94BA-3ACDBF593BF3}" type="pres">
      <dgm:prSet presAssocID="{2F8D6175-531E-413A-9968-1604B26228EE}" presName="connTx" presStyleLbl="parChTrans1D4" presStyleIdx="2" presStyleCnt="6"/>
      <dgm:spPr/>
      <dgm:t>
        <a:bodyPr/>
        <a:lstStyle/>
        <a:p>
          <a:endParaRPr lang="en-IN"/>
        </a:p>
      </dgm:t>
    </dgm:pt>
    <dgm:pt modelId="{7B8BF999-40BE-46C9-90E0-10D27F687A16}" type="pres">
      <dgm:prSet presAssocID="{5ADF87F2-1246-4E77-8BE5-BA4404B6FBB0}" presName="Name30" presStyleCnt="0"/>
      <dgm:spPr/>
      <dgm:t>
        <a:bodyPr/>
        <a:lstStyle/>
        <a:p>
          <a:endParaRPr lang="en-IN"/>
        </a:p>
      </dgm:t>
    </dgm:pt>
    <dgm:pt modelId="{A1DB5323-E788-434F-BCE3-7E4EA3BA143C}" type="pres">
      <dgm:prSet presAssocID="{5ADF87F2-1246-4E77-8BE5-BA4404B6FBB0}" presName="level2Shape" presStyleLbl="node4" presStyleIdx="2" presStyleCnt="6" custScaleX="417726" custScaleY="313844"/>
      <dgm:spPr/>
      <dgm:t>
        <a:bodyPr/>
        <a:lstStyle/>
        <a:p>
          <a:endParaRPr lang="en-IN"/>
        </a:p>
      </dgm:t>
    </dgm:pt>
    <dgm:pt modelId="{6553CC2A-4281-49B6-95F1-0D196788CBFD}" type="pres">
      <dgm:prSet presAssocID="{5ADF87F2-1246-4E77-8BE5-BA4404B6FBB0}" presName="hierChild3" presStyleCnt="0"/>
      <dgm:spPr/>
      <dgm:t>
        <a:bodyPr/>
        <a:lstStyle/>
        <a:p>
          <a:endParaRPr lang="en-IN"/>
        </a:p>
      </dgm:t>
    </dgm:pt>
    <dgm:pt modelId="{F8CB6BD6-7043-4671-9CC8-AC871D266C7E}" type="pres">
      <dgm:prSet presAssocID="{7C760C27-C08C-4F58-948E-474621277EF3}" presName="Name25" presStyleLbl="parChTrans1D4" presStyleIdx="3" presStyleCnt="6"/>
      <dgm:spPr/>
      <dgm:t>
        <a:bodyPr/>
        <a:lstStyle/>
        <a:p>
          <a:endParaRPr lang="en-IN"/>
        </a:p>
      </dgm:t>
    </dgm:pt>
    <dgm:pt modelId="{477D2726-A662-4E9D-9146-C6BA75BE0118}" type="pres">
      <dgm:prSet presAssocID="{7C760C27-C08C-4F58-948E-474621277EF3}" presName="connTx" presStyleLbl="parChTrans1D4" presStyleIdx="3" presStyleCnt="6"/>
      <dgm:spPr/>
      <dgm:t>
        <a:bodyPr/>
        <a:lstStyle/>
        <a:p>
          <a:endParaRPr lang="en-IN"/>
        </a:p>
      </dgm:t>
    </dgm:pt>
    <dgm:pt modelId="{A9DA459C-F7B0-40A9-BBE8-CBF9E918FE37}" type="pres">
      <dgm:prSet presAssocID="{63F82346-F631-42DF-9C91-C2951168CF4F}" presName="Name30" presStyleCnt="0"/>
      <dgm:spPr/>
      <dgm:t>
        <a:bodyPr/>
        <a:lstStyle/>
        <a:p>
          <a:endParaRPr lang="en-IN"/>
        </a:p>
      </dgm:t>
    </dgm:pt>
    <dgm:pt modelId="{BF7EC60F-D028-43FB-B02A-8754BA579D0E}" type="pres">
      <dgm:prSet presAssocID="{63F82346-F631-42DF-9C91-C2951168CF4F}" presName="level2Shape" presStyleLbl="node4" presStyleIdx="3" presStyleCnt="6" custScaleX="417726" custScaleY="313844"/>
      <dgm:spPr/>
      <dgm:t>
        <a:bodyPr/>
        <a:lstStyle/>
        <a:p>
          <a:endParaRPr lang="en-IN"/>
        </a:p>
      </dgm:t>
    </dgm:pt>
    <dgm:pt modelId="{5CEDD28B-1438-4941-8560-45B2CD2815BD}" type="pres">
      <dgm:prSet presAssocID="{63F82346-F631-42DF-9C91-C2951168CF4F}" presName="hierChild3" presStyleCnt="0"/>
      <dgm:spPr/>
      <dgm:t>
        <a:bodyPr/>
        <a:lstStyle/>
        <a:p>
          <a:endParaRPr lang="en-IN"/>
        </a:p>
      </dgm:t>
    </dgm:pt>
    <dgm:pt modelId="{A8883BA0-9E57-4C62-8E34-B42C31B129D3}" type="pres">
      <dgm:prSet presAssocID="{35A7C55F-B52B-4468-AA5A-59B31EF767E5}" presName="Name25" presStyleLbl="parChTrans1D4" presStyleIdx="4" presStyleCnt="6"/>
      <dgm:spPr/>
      <dgm:t>
        <a:bodyPr/>
        <a:lstStyle/>
        <a:p>
          <a:endParaRPr lang="en-IN"/>
        </a:p>
      </dgm:t>
    </dgm:pt>
    <dgm:pt modelId="{017D4FA7-6238-45C3-859A-C93AA1197EAA}" type="pres">
      <dgm:prSet presAssocID="{35A7C55F-B52B-4468-AA5A-59B31EF767E5}" presName="connTx" presStyleLbl="parChTrans1D4" presStyleIdx="4" presStyleCnt="6"/>
      <dgm:spPr/>
      <dgm:t>
        <a:bodyPr/>
        <a:lstStyle/>
        <a:p>
          <a:endParaRPr lang="en-IN"/>
        </a:p>
      </dgm:t>
    </dgm:pt>
    <dgm:pt modelId="{DF056409-E227-43E5-9E50-D1695A206A0D}" type="pres">
      <dgm:prSet presAssocID="{A4831F6C-5E2B-473F-BA10-82ACF4347C1D}" presName="Name30" presStyleCnt="0"/>
      <dgm:spPr/>
      <dgm:t>
        <a:bodyPr/>
        <a:lstStyle/>
        <a:p>
          <a:endParaRPr lang="en-IN"/>
        </a:p>
      </dgm:t>
    </dgm:pt>
    <dgm:pt modelId="{DE940F9F-384A-498B-9C02-20294CCB744A}" type="pres">
      <dgm:prSet presAssocID="{A4831F6C-5E2B-473F-BA10-82ACF4347C1D}" presName="level2Shape" presStyleLbl="node4" presStyleIdx="4" presStyleCnt="6" custScaleX="417726" custScaleY="313844" custLinFactY="70958" custLinFactNeighborY="100000"/>
      <dgm:spPr/>
      <dgm:t>
        <a:bodyPr/>
        <a:lstStyle/>
        <a:p>
          <a:endParaRPr lang="en-IN"/>
        </a:p>
      </dgm:t>
    </dgm:pt>
    <dgm:pt modelId="{3702D00D-E2EA-44B2-96FE-24D1B540E689}" type="pres">
      <dgm:prSet presAssocID="{A4831F6C-5E2B-473F-BA10-82ACF4347C1D}" presName="hierChild3" presStyleCnt="0"/>
      <dgm:spPr/>
      <dgm:t>
        <a:bodyPr/>
        <a:lstStyle/>
        <a:p>
          <a:endParaRPr lang="en-IN"/>
        </a:p>
      </dgm:t>
    </dgm:pt>
    <dgm:pt modelId="{8E460B03-187E-4B76-9DAF-09822AB823E3}" type="pres">
      <dgm:prSet presAssocID="{3CAC96FC-6E64-42CE-ACC3-49AF23F876BA}" presName="Name25" presStyleLbl="parChTrans1D4" presStyleIdx="5" presStyleCnt="6"/>
      <dgm:spPr/>
      <dgm:t>
        <a:bodyPr/>
        <a:lstStyle/>
        <a:p>
          <a:endParaRPr lang="en-IN"/>
        </a:p>
      </dgm:t>
    </dgm:pt>
    <dgm:pt modelId="{A8E8EF75-98D6-4084-A3AD-A9D38E4C853B}" type="pres">
      <dgm:prSet presAssocID="{3CAC96FC-6E64-42CE-ACC3-49AF23F876BA}" presName="connTx" presStyleLbl="parChTrans1D4" presStyleIdx="5" presStyleCnt="6"/>
      <dgm:spPr/>
      <dgm:t>
        <a:bodyPr/>
        <a:lstStyle/>
        <a:p>
          <a:endParaRPr lang="en-IN"/>
        </a:p>
      </dgm:t>
    </dgm:pt>
    <dgm:pt modelId="{9926F50B-BD61-46A6-A26F-CCCB878A147F}" type="pres">
      <dgm:prSet presAssocID="{D8131DB7-AC13-4D27-9538-8E249664085E}" presName="Name30" presStyleCnt="0"/>
      <dgm:spPr/>
      <dgm:t>
        <a:bodyPr/>
        <a:lstStyle/>
        <a:p>
          <a:endParaRPr lang="en-IN"/>
        </a:p>
      </dgm:t>
    </dgm:pt>
    <dgm:pt modelId="{412337FE-E8E4-4495-B8F6-29BE78C4172C}" type="pres">
      <dgm:prSet presAssocID="{D8131DB7-AC13-4D27-9538-8E249664085E}" presName="level2Shape" presStyleLbl="node4" presStyleIdx="5" presStyleCnt="6" custScaleX="417726" custScaleY="313844" custLinFactY="100000" custLinFactNeighborY="130397"/>
      <dgm:spPr/>
      <dgm:t>
        <a:bodyPr/>
        <a:lstStyle/>
        <a:p>
          <a:endParaRPr lang="en-IN"/>
        </a:p>
      </dgm:t>
    </dgm:pt>
    <dgm:pt modelId="{A278691C-367E-404D-9168-880E8F6F9104}" type="pres">
      <dgm:prSet presAssocID="{D8131DB7-AC13-4D27-9538-8E249664085E}" presName="hierChild3" presStyleCnt="0"/>
      <dgm:spPr/>
      <dgm:t>
        <a:bodyPr/>
        <a:lstStyle/>
        <a:p>
          <a:endParaRPr lang="en-IN"/>
        </a:p>
      </dgm:t>
    </dgm:pt>
    <dgm:pt modelId="{F6C4E979-9AAF-44C0-B789-0823D85A4B85}" type="pres">
      <dgm:prSet presAssocID="{F85BC5FA-FC9D-4AC3-876A-6BDD4F720F61}" presName="Name25" presStyleLbl="parChTrans1D3" presStyleIdx="6" presStyleCnt="7"/>
      <dgm:spPr/>
      <dgm:t>
        <a:bodyPr/>
        <a:lstStyle/>
        <a:p>
          <a:endParaRPr lang="en-IN"/>
        </a:p>
      </dgm:t>
    </dgm:pt>
    <dgm:pt modelId="{411291F7-7BE2-4A6C-8386-4EB1FA47F0DC}" type="pres">
      <dgm:prSet presAssocID="{F85BC5FA-FC9D-4AC3-876A-6BDD4F720F61}" presName="connTx" presStyleLbl="parChTrans1D3" presStyleIdx="6" presStyleCnt="7"/>
      <dgm:spPr/>
      <dgm:t>
        <a:bodyPr/>
        <a:lstStyle/>
        <a:p>
          <a:endParaRPr lang="en-IN"/>
        </a:p>
      </dgm:t>
    </dgm:pt>
    <dgm:pt modelId="{595AF9D7-BE00-4C24-9320-D4ED673ED312}" type="pres">
      <dgm:prSet presAssocID="{565C548D-70C9-457D-9BA1-A456FC5D2708}" presName="Name30" presStyleCnt="0"/>
      <dgm:spPr/>
      <dgm:t>
        <a:bodyPr/>
        <a:lstStyle/>
        <a:p>
          <a:endParaRPr lang="en-IN"/>
        </a:p>
      </dgm:t>
    </dgm:pt>
    <dgm:pt modelId="{145EC42D-CE93-4592-BF84-1C474759D14C}" type="pres">
      <dgm:prSet presAssocID="{565C548D-70C9-457D-9BA1-A456FC5D2708}" presName="level2Shape" presStyleLbl="node3" presStyleIdx="6" presStyleCnt="7" custScaleX="417726" custScaleY="313844" custLinFactY="100000" custLinFactNeighborY="178334"/>
      <dgm:spPr/>
      <dgm:t>
        <a:bodyPr/>
        <a:lstStyle/>
        <a:p>
          <a:endParaRPr lang="en-IN"/>
        </a:p>
      </dgm:t>
    </dgm:pt>
    <dgm:pt modelId="{EB707BBA-35AA-45B6-A5B3-4380C4EBA42E}" type="pres">
      <dgm:prSet presAssocID="{565C548D-70C9-457D-9BA1-A456FC5D2708}" presName="hierChild3" presStyleCnt="0"/>
      <dgm:spPr/>
      <dgm:t>
        <a:bodyPr/>
        <a:lstStyle/>
        <a:p>
          <a:endParaRPr lang="en-IN"/>
        </a:p>
      </dgm:t>
    </dgm:pt>
    <dgm:pt modelId="{BA608729-81E4-4F7B-9FBD-407C6241685C}" type="pres">
      <dgm:prSet presAssocID="{0D60F904-1A22-4E96-B494-2B95DE6E79FF}" presName="bgShapesFlow" presStyleCnt="0"/>
      <dgm:spPr/>
      <dgm:t>
        <a:bodyPr/>
        <a:lstStyle/>
        <a:p>
          <a:endParaRPr lang="en-IN"/>
        </a:p>
      </dgm:t>
    </dgm:pt>
  </dgm:ptLst>
  <dgm:cxnLst>
    <dgm:cxn modelId="{63B34DE7-AD18-4C80-B2BB-1CF5751EC6F1}" type="presOf" srcId="{202BEC12-0F44-4979-81EF-D7F532013D67}" destId="{A543EE91-0E2E-42CC-8348-FB0039BF2AC6}" srcOrd="0" destOrd="0" presId="urn:microsoft.com/office/officeart/2005/8/layout/hierarchy5"/>
    <dgm:cxn modelId="{A4BCEE04-7B25-4F66-924F-52E01DF3FE91}" type="presOf" srcId="{7C760C27-C08C-4F58-948E-474621277EF3}" destId="{F8CB6BD6-7043-4671-9CC8-AC871D266C7E}" srcOrd="0" destOrd="0" presId="urn:microsoft.com/office/officeart/2005/8/layout/hierarchy5"/>
    <dgm:cxn modelId="{8514350C-738E-4FCE-A31C-F02410DE9979}" srcId="{B3D92AF0-E4E7-42F7-A2C0-3FB98E2F0EBD}" destId="{5ADF87F2-1246-4E77-8BE5-BA4404B6FBB0}" srcOrd="1" destOrd="0" parTransId="{2F8D6175-531E-413A-9968-1604B26228EE}" sibTransId="{13F41BE3-2CFE-4651-8896-5FC345813EBC}"/>
    <dgm:cxn modelId="{A533A7A4-A274-4BED-9E3F-BEC345E93D74}" type="presOf" srcId="{F85BC5FA-FC9D-4AC3-876A-6BDD4F720F61}" destId="{F6C4E979-9AAF-44C0-B789-0823D85A4B85}" srcOrd="0" destOrd="0" presId="urn:microsoft.com/office/officeart/2005/8/layout/hierarchy5"/>
    <dgm:cxn modelId="{E7CD6248-53F4-4BD9-803C-5D816EFEFE51}" type="presOf" srcId="{DA5458E9-1A86-49C5-BE52-4814428D3345}" destId="{558DBA5D-B75B-45E9-AB18-33B02335A172}" srcOrd="0" destOrd="0" presId="urn:microsoft.com/office/officeart/2005/8/layout/hierarchy5"/>
    <dgm:cxn modelId="{BC0DC42C-571A-4133-A5D5-32B4BA76934F}" type="presOf" srcId="{65E29B6F-23AA-4357-AA90-2556C7129214}" destId="{18EA92DA-688F-4143-A3EB-A2E08B0F8D2F}" srcOrd="1" destOrd="0" presId="urn:microsoft.com/office/officeart/2005/8/layout/hierarchy5"/>
    <dgm:cxn modelId="{B84B82E4-638C-43CB-82E7-777FB2BD8C4A}" srcId="{B4846DFC-CC5B-4788-AFD0-17B866A47CCB}" destId="{63F82346-F631-42DF-9C91-C2951168CF4F}" srcOrd="1" destOrd="0" parTransId="{7C760C27-C08C-4F58-948E-474621277EF3}" sibTransId="{B308B25D-ECC6-4A34-84E0-C3A3827B1933}"/>
    <dgm:cxn modelId="{DA1E4120-856D-41F0-8DF3-7A82BBF419A4}" srcId="{531F14FB-7FFB-45A9-A995-CA2CA2589D7E}" destId="{9A49C5E8-FACE-47B9-8EC2-B9DB23AD6F40}" srcOrd="0" destOrd="0" parTransId="{387E6EED-C8E5-439B-90C0-27F1D9977A92}" sibTransId="{4802F188-ACC6-4A3F-944A-1CEAB9C8DC6E}"/>
    <dgm:cxn modelId="{0E8804AF-B4D5-4360-89D4-6CFD7611F160}" type="presOf" srcId="{63F82346-F631-42DF-9C91-C2951168CF4F}" destId="{BF7EC60F-D028-43FB-B02A-8754BA579D0E}" srcOrd="0" destOrd="0" presId="urn:microsoft.com/office/officeart/2005/8/layout/hierarchy5"/>
    <dgm:cxn modelId="{E5CA5067-7B6A-4AA1-87B0-C9B1D32241D9}" type="presOf" srcId="{F85BC5FA-FC9D-4AC3-876A-6BDD4F720F61}" destId="{411291F7-7BE2-4A6C-8386-4EB1FA47F0DC}" srcOrd="1" destOrd="0" presId="urn:microsoft.com/office/officeart/2005/8/layout/hierarchy5"/>
    <dgm:cxn modelId="{3B59AB72-6F08-46C3-918D-6C8DF479CEE2}" type="presOf" srcId="{580372BB-7E73-4174-AB1C-F37986ED1ABD}" destId="{95CF222B-B836-4C68-9CA9-6E13540D27C5}" srcOrd="0" destOrd="0" presId="urn:microsoft.com/office/officeart/2005/8/layout/hierarchy5"/>
    <dgm:cxn modelId="{CA3BD7C8-2C9F-4EAE-9C68-BDB9090ED657}" type="presOf" srcId="{35A7C55F-B52B-4468-AA5A-59B31EF767E5}" destId="{A8883BA0-9E57-4C62-8E34-B42C31B129D3}" srcOrd="0" destOrd="0" presId="urn:microsoft.com/office/officeart/2005/8/layout/hierarchy5"/>
    <dgm:cxn modelId="{A95DB2CB-3450-4D51-A713-C6543045E92E}" type="presOf" srcId="{3CAC96FC-6E64-42CE-ACC3-49AF23F876BA}" destId="{8E460B03-187E-4B76-9DAF-09822AB823E3}" srcOrd="0" destOrd="0" presId="urn:microsoft.com/office/officeart/2005/8/layout/hierarchy5"/>
    <dgm:cxn modelId="{350762C6-26C0-4699-887A-4A87D185A4E3}" type="presOf" srcId="{92A52289-6F7D-4586-8597-C6F3B1AE09A2}" destId="{FC28970C-D22A-4F61-932D-7B929D5D09A5}" srcOrd="1" destOrd="0" presId="urn:microsoft.com/office/officeart/2005/8/layout/hierarchy5"/>
    <dgm:cxn modelId="{EF80CE33-7C95-41D1-AD44-0DCB490E2363}" type="presOf" srcId="{55F62732-661C-4274-8019-F161821C8AE9}" destId="{AE32066E-7ACF-47B8-9236-556705E2CC80}" srcOrd="0" destOrd="0" presId="urn:microsoft.com/office/officeart/2005/8/layout/hierarchy5"/>
    <dgm:cxn modelId="{B5F457C8-D86F-41DA-839B-2B5B8D2B1972}" type="presOf" srcId="{2F8D6175-531E-413A-9968-1604B26228EE}" destId="{9D6D3AB4-6FB6-4D6A-9647-56364DA3CA88}" srcOrd="0" destOrd="0" presId="urn:microsoft.com/office/officeart/2005/8/layout/hierarchy5"/>
    <dgm:cxn modelId="{07DF6563-DE68-44B5-831A-922CAB4F0E07}" type="presOf" srcId="{0D60F904-1A22-4E96-B494-2B95DE6E79FF}" destId="{BAAC7FC5-6181-4973-9541-8618497EDB00}" srcOrd="0" destOrd="0" presId="urn:microsoft.com/office/officeart/2005/8/layout/hierarchy5"/>
    <dgm:cxn modelId="{FAD6E8EE-9AFD-4690-ADD2-17EB0880383D}" type="presOf" srcId="{35A7C55F-B52B-4468-AA5A-59B31EF767E5}" destId="{017D4FA7-6238-45C3-859A-C93AA1197EAA}" srcOrd="1" destOrd="0" presId="urn:microsoft.com/office/officeart/2005/8/layout/hierarchy5"/>
    <dgm:cxn modelId="{2A36298E-5B58-49B6-852D-572AA7008019}" srcId="{B3D92AF0-E4E7-42F7-A2C0-3FB98E2F0EBD}" destId="{350ACB0C-3693-4233-B4F4-2C29270D63A2}" srcOrd="0" destOrd="0" parTransId="{40D5FAB0-9AB7-44C3-A26B-2A0E2FCB1D89}" sibTransId="{9A760650-D58E-461F-8D86-B8BC1FFE30D1}"/>
    <dgm:cxn modelId="{25757849-5058-48E1-8D7B-819FF4D3BC27}" type="presOf" srcId="{83544056-35A5-4753-8A24-7534BBE431B9}" destId="{2FE9F61A-2A33-4BDB-9362-42E04F7B8C6B}" srcOrd="0" destOrd="0" presId="urn:microsoft.com/office/officeart/2005/8/layout/hierarchy5"/>
    <dgm:cxn modelId="{67D8CD23-971C-43FD-9A11-952F766C361F}" srcId="{87EA51D6-7ED0-4939-8994-CF873911C311}" destId="{0CA44A0C-CE01-4054-BE50-23DE547DE922}" srcOrd="0" destOrd="0" parTransId="{221B9C92-E697-40FD-97B3-5A475AA33C36}" sibTransId="{D3C21307-F787-4266-82A0-FA62796BBDCA}"/>
    <dgm:cxn modelId="{5F89668B-5154-477D-A71D-8A22C51722AD}" type="presOf" srcId="{55F62732-661C-4274-8019-F161821C8AE9}" destId="{524ADC9F-4293-4F16-AA79-C2EDB59E22E6}" srcOrd="1" destOrd="0" presId="urn:microsoft.com/office/officeart/2005/8/layout/hierarchy5"/>
    <dgm:cxn modelId="{7B3DD0F8-C512-4A27-B3FD-60BD2322E9AA}" srcId="{90EE5E97-046E-46AB-B62E-D612F491FDA6}" destId="{87EA51D6-7ED0-4939-8994-CF873911C311}" srcOrd="0" destOrd="0" parTransId="{A600B4AC-E0B6-48BC-B73D-712296FB2598}" sibTransId="{7378FB06-A46A-4477-8B94-E34B6E3C127F}"/>
    <dgm:cxn modelId="{F969EB4D-55D9-4B58-99DF-6036EA285F28}" type="presOf" srcId="{387E6EED-C8E5-439B-90C0-27F1D9977A92}" destId="{0E3A3808-4D54-48CD-B7E8-61A9B297AE72}" srcOrd="1" destOrd="0" presId="urn:microsoft.com/office/officeart/2005/8/layout/hierarchy5"/>
    <dgm:cxn modelId="{E5F99837-9D7A-4F79-9220-B2A715381DB9}" srcId="{87EA51D6-7ED0-4939-8994-CF873911C311}" destId="{733B5B99-7FF5-4C80-BAB2-C2962299303D}" srcOrd="2" destOrd="0" parTransId="{580372BB-7E73-4174-AB1C-F37986ED1ABD}" sibTransId="{4D473477-A4BE-42C0-931B-571D8CECD72D}"/>
    <dgm:cxn modelId="{24570654-31E0-46EC-A716-AF43D6AFABFA}" type="presOf" srcId="{D8131DB7-AC13-4D27-9538-8E249664085E}" destId="{412337FE-E8E4-4495-B8F6-29BE78C4172C}" srcOrd="0" destOrd="0" presId="urn:microsoft.com/office/officeart/2005/8/layout/hierarchy5"/>
    <dgm:cxn modelId="{4EBA892B-9DCD-47D9-957D-EA57006E187B}" type="presOf" srcId="{A600B4AC-E0B6-48BC-B73D-712296FB2598}" destId="{4125CCAF-3624-4A33-922D-D2820398D372}" srcOrd="0" destOrd="0" presId="urn:microsoft.com/office/officeart/2005/8/layout/hierarchy5"/>
    <dgm:cxn modelId="{8072E4C2-169C-4173-9404-1A05A32D4390}" type="presOf" srcId="{565C548D-70C9-457D-9BA1-A456FC5D2708}" destId="{145EC42D-CE93-4592-BF84-1C474759D14C}" srcOrd="0" destOrd="0" presId="urn:microsoft.com/office/officeart/2005/8/layout/hierarchy5"/>
    <dgm:cxn modelId="{A25EF2EE-B891-4D24-A37B-70EA090316C8}" type="presOf" srcId="{350ACB0C-3693-4233-B4F4-2C29270D63A2}" destId="{BA7DCBB6-C92E-449B-A715-D332F4A37ABF}" srcOrd="0" destOrd="0" presId="urn:microsoft.com/office/officeart/2005/8/layout/hierarchy5"/>
    <dgm:cxn modelId="{D2981E56-2EF7-4632-9C4D-FC33369E9EE1}" type="presOf" srcId="{40D5FAB0-9AB7-44C3-A26B-2A0E2FCB1D89}" destId="{608045EA-C833-4AF5-A2C0-B09EE701038E}" srcOrd="1" destOrd="0" presId="urn:microsoft.com/office/officeart/2005/8/layout/hierarchy5"/>
    <dgm:cxn modelId="{C15F57B5-2F3F-4E1A-A2BA-E6D1D28AF32E}" type="presOf" srcId="{40D5FAB0-9AB7-44C3-A26B-2A0E2FCB1D89}" destId="{0561EFDC-2863-46D2-BC5D-7121B08C271A}" srcOrd="0" destOrd="0" presId="urn:microsoft.com/office/officeart/2005/8/layout/hierarchy5"/>
    <dgm:cxn modelId="{62DF6DC7-A53B-48C1-A873-2ABC870C3F9E}" type="presOf" srcId="{DA5458E9-1A86-49C5-BE52-4814428D3345}" destId="{F3ACCFD9-2C9D-4F41-9559-ABB4303E86DA}" srcOrd="1" destOrd="0" presId="urn:microsoft.com/office/officeart/2005/8/layout/hierarchy5"/>
    <dgm:cxn modelId="{2329362B-96AE-4426-8023-803C3187B799}" type="presOf" srcId="{90EE5E97-046E-46AB-B62E-D612F491FDA6}" destId="{AB6ADF3B-CB27-4FDE-B9A9-7F9399B120B0}" srcOrd="0" destOrd="0" presId="urn:microsoft.com/office/officeart/2005/8/layout/hierarchy5"/>
    <dgm:cxn modelId="{FEA8ACCA-B31A-4F91-853E-9434C9FD809B}" srcId="{63F82346-F631-42DF-9C91-C2951168CF4F}" destId="{A4831F6C-5E2B-473F-BA10-82ACF4347C1D}" srcOrd="0" destOrd="0" parTransId="{35A7C55F-B52B-4468-AA5A-59B31EF767E5}" sibTransId="{1EBCB03D-DEAF-4F46-8695-88B26179F2AC}"/>
    <dgm:cxn modelId="{7E4B439D-51C2-487D-AFAF-AAD73BD2FCDA}" type="presOf" srcId="{0CA44A0C-CE01-4054-BE50-23DE547DE922}" destId="{3BCEE840-268D-4060-A636-971C2314FE66}" srcOrd="0" destOrd="0" presId="urn:microsoft.com/office/officeart/2005/8/layout/hierarchy5"/>
    <dgm:cxn modelId="{583811AC-FB7B-4ECD-B81A-116D5AB7CCC1}" type="presOf" srcId="{9A49C5E8-FACE-47B9-8EC2-B9DB23AD6F40}" destId="{26D3F58E-82FC-4FD6-9E3F-F74F27A891C7}" srcOrd="0" destOrd="0" presId="urn:microsoft.com/office/officeart/2005/8/layout/hierarchy5"/>
    <dgm:cxn modelId="{EF67194D-DD2E-4FC2-A271-CFBDF6188489}" srcId="{531F14FB-7FFB-45A9-A995-CA2CA2589D7E}" destId="{B4846DFC-CC5B-4788-AFD0-17B866A47CCB}" srcOrd="1" destOrd="0" parTransId="{DA5458E9-1A86-49C5-BE52-4814428D3345}" sibTransId="{46A63914-EC0F-4B35-ADAE-FAF4C220C812}"/>
    <dgm:cxn modelId="{7B6AC907-F571-4B20-A287-C7ED1C474B73}" type="presOf" srcId="{221B9C92-E697-40FD-97B3-5A475AA33C36}" destId="{56427760-4DDB-4EAF-AFDD-763A786B0F94}" srcOrd="1" destOrd="0" presId="urn:microsoft.com/office/officeart/2005/8/layout/hierarchy5"/>
    <dgm:cxn modelId="{D168904E-B11B-4109-A5CE-7AA7EC73058B}" type="presOf" srcId="{531F14FB-7FFB-45A9-A995-CA2CA2589D7E}" destId="{52244806-922D-4204-90D2-ADA070A4BE1E}" srcOrd="0" destOrd="0" presId="urn:microsoft.com/office/officeart/2005/8/layout/hierarchy5"/>
    <dgm:cxn modelId="{D612D859-0194-4A86-A9B4-D0FEF65DFCE1}" type="presOf" srcId="{387E6EED-C8E5-439B-90C0-27F1D9977A92}" destId="{E5A2E108-EA69-41C0-8082-1FE13EB90148}" srcOrd="0" destOrd="0" presId="urn:microsoft.com/office/officeart/2005/8/layout/hierarchy5"/>
    <dgm:cxn modelId="{F8351B3A-D4F8-4498-BD10-EA6C1B230E73}" srcId="{B4846DFC-CC5B-4788-AFD0-17B866A47CCB}" destId="{B3D92AF0-E4E7-42F7-A2C0-3FB98E2F0EBD}" srcOrd="0" destOrd="0" parTransId="{55F62732-661C-4274-8019-F161821C8AE9}" sibTransId="{A6CB95B3-AEE0-4884-9B91-521C0E909C1F}"/>
    <dgm:cxn modelId="{F07052EB-4BCF-4D56-9730-00B6D6F37E9C}" type="presOf" srcId="{2F8D6175-531E-413A-9968-1604B26228EE}" destId="{B5B023BF-25C1-43C3-94BA-3ACDBF593BF3}" srcOrd="1" destOrd="0" presId="urn:microsoft.com/office/officeart/2005/8/layout/hierarchy5"/>
    <dgm:cxn modelId="{602CA1E9-ED53-4764-AB00-661364C1852D}" type="presOf" srcId="{221B9C92-E697-40FD-97B3-5A475AA33C36}" destId="{02DE17CD-5138-46D8-8B60-8D3059E2854D}" srcOrd="0" destOrd="0" presId="urn:microsoft.com/office/officeart/2005/8/layout/hierarchy5"/>
    <dgm:cxn modelId="{AEEC2BFD-836F-448A-90F8-D6DB3A758F7C}" srcId="{87EA51D6-7ED0-4939-8994-CF873911C311}" destId="{83544056-35A5-4753-8A24-7534BBE431B9}" srcOrd="1" destOrd="0" parTransId="{92A52289-6F7D-4586-8597-C6F3B1AE09A2}" sibTransId="{67732D94-FD8F-4B40-A597-68D2E0266D4D}"/>
    <dgm:cxn modelId="{C95BB305-210A-48FF-8F66-9967CBF7097F}" srcId="{0D60F904-1A22-4E96-B494-2B95DE6E79FF}" destId="{90EE5E97-046E-46AB-B62E-D612F491FDA6}" srcOrd="0" destOrd="0" parTransId="{DE7B0F48-9E78-4BC6-B029-4E660DE1C793}" sibTransId="{3A942BD0-6690-4FF3-9B09-C9507F0ABCEF}"/>
    <dgm:cxn modelId="{E7501A79-279A-4C0D-A091-0A3BBEAFEFD3}" srcId="{63F82346-F631-42DF-9C91-C2951168CF4F}" destId="{D8131DB7-AC13-4D27-9538-8E249664085E}" srcOrd="1" destOrd="0" parTransId="{3CAC96FC-6E64-42CE-ACC3-49AF23F876BA}" sibTransId="{465487A6-F894-4B02-A978-957639F9772A}"/>
    <dgm:cxn modelId="{546960E8-DF11-4BAE-B069-AE431CD59819}" type="presOf" srcId="{FB88CB88-1979-42B6-BA3B-E347C3D1F9F6}" destId="{B49728DE-D139-4A84-BEEB-55812D60131E}" srcOrd="0" destOrd="0" presId="urn:microsoft.com/office/officeart/2005/8/layout/hierarchy5"/>
    <dgm:cxn modelId="{00657CE0-A9B5-4821-BA23-5C911E3C5BE8}" type="presOf" srcId="{733B5B99-7FF5-4C80-BAB2-C2962299303D}" destId="{0F53BCA8-D12A-4318-B581-0DA1452C8750}" srcOrd="0" destOrd="0" presId="urn:microsoft.com/office/officeart/2005/8/layout/hierarchy5"/>
    <dgm:cxn modelId="{E2DEE36E-CE4E-4E37-8E82-7DA997FE7984}" type="presOf" srcId="{65E29B6F-23AA-4357-AA90-2556C7129214}" destId="{FD941ADF-139F-4181-8D2D-1E0393F8824E}" srcOrd="0" destOrd="0" presId="urn:microsoft.com/office/officeart/2005/8/layout/hierarchy5"/>
    <dgm:cxn modelId="{01C86101-B43B-4F4E-9BA5-57C7A5C082D9}" type="presOf" srcId="{92A52289-6F7D-4586-8597-C6F3B1AE09A2}" destId="{7E601FFE-60E7-4AB8-8918-5B6F0A489B4D}" srcOrd="0" destOrd="0" presId="urn:microsoft.com/office/officeart/2005/8/layout/hierarchy5"/>
    <dgm:cxn modelId="{209B4F8C-D7D3-43E0-B603-F93A1A713BAA}" type="presOf" srcId="{580372BB-7E73-4174-AB1C-F37986ED1ABD}" destId="{AEFF7787-ED5F-4CBE-9FC6-BE6A1BE365CD}" srcOrd="1" destOrd="0" presId="urn:microsoft.com/office/officeart/2005/8/layout/hierarchy5"/>
    <dgm:cxn modelId="{C9B83940-9A86-4490-93F1-2555FC526DF3}" type="presOf" srcId="{B3D92AF0-E4E7-42F7-A2C0-3FB98E2F0EBD}" destId="{08F8BBE0-E982-4AF8-9E0C-B442D9AFC06A}" srcOrd="0" destOrd="0" presId="urn:microsoft.com/office/officeart/2005/8/layout/hierarchy5"/>
    <dgm:cxn modelId="{CBD5E0C1-0BAE-4D8C-898A-FE06B596208E}" srcId="{90EE5E97-046E-46AB-B62E-D612F491FDA6}" destId="{531F14FB-7FFB-45A9-A995-CA2CA2589D7E}" srcOrd="1" destOrd="0" parTransId="{65E29B6F-23AA-4357-AA90-2556C7129214}" sibTransId="{6813137A-D3A6-4294-BBA6-93421E595231}"/>
    <dgm:cxn modelId="{518A1245-FE37-43C1-9063-F989D53B0B19}" type="presOf" srcId="{B4846DFC-CC5B-4788-AFD0-17B866A47CCB}" destId="{7CE353B7-7AC9-4EB5-BBF6-896A1FE31A82}" srcOrd="0" destOrd="0" presId="urn:microsoft.com/office/officeart/2005/8/layout/hierarchy5"/>
    <dgm:cxn modelId="{ABC689E5-02B8-460B-A403-9DED3B4AD032}" type="presOf" srcId="{87EA51D6-7ED0-4939-8994-CF873911C311}" destId="{2862FAF2-AB04-4BFE-A65E-0146E959A7CA}" srcOrd="0" destOrd="0" presId="urn:microsoft.com/office/officeart/2005/8/layout/hierarchy5"/>
    <dgm:cxn modelId="{150334F4-08E0-46E8-9C46-81864163AF5C}" type="presOf" srcId="{7C760C27-C08C-4F58-948E-474621277EF3}" destId="{477D2726-A662-4E9D-9146-C6BA75BE0118}" srcOrd="1" destOrd="0" presId="urn:microsoft.com/office/officeart/2005/8/layout/hierarchy5"/>
    <dgm:cxn modelId="{5C7A7518-6EEC-4B23-AF56-3C89DFF06633}" type="presOf" srcId="{3CAC96FC-6E64-42CE-ACC3-49AF23F876BA}" destId="{A8E8EF75-98D6-4084-A3AD-A9D38E4C853B}" srcOrd="1" destOrd="0" presId="urn:microsoft.com/office/officeart/2005/8/layout/hierarchy5"/>
    <dgm:cxn modelId="{7FEF5399-00FF-4913-9B3C-00783480EE19}" type="presOf" srcId="{A4831F6C-5E2B-473F-BA10-82ACF4347C1D}" destId="{DE940F9F-384A-498B-9C02-20294CCB744A}" srcOrd="0" destOrd="0" presId="urn:microsoft.com/office/officeart/2005/8/layout/hierarchy5"/>
    <dgm:cxn modelId="{DCF4360B-940E-4CED-9E6B-53DE75847E95}" srcId="{531F14FB-7FFB-45A9-A995-CA2CA2589D7E}" destId="{565C548D-70C9-457D-9BA1-A456FC5D2708}" srcOrd="2" destOrd="0" parTransId="{F85BC5FA-FC9D-4AC3-876A-6BDD4F720F61}" sibTransId="{C28487F7-8C29-456A-8DC8-DB97B2916DC9}"/>
    <dgm:cxn modelId="{6BC185B4-3283-46C4-AF86-8989A49453F0}" type="presOf" srcId="{A600B4AC-E0B6-48BC-B73D-712296FB2598}" destId="{10808C51-F9B0-4990-B042-55FA5D7E9B9B}" srcOrd="1" destOrd="0" presId="urn:microsoft.com/office/officeart/2005/8/layout/hierarchy5"/>
    <dgm:cxn modelId="{AC945F1D-ED5B-4232-8407-A3D0405E2DEA}" type="presOf" srcId="{5ADF87F2-1246-4E77-8BE5-BA4404B6FBB0}" destId="{A1DB5323-E788-434F-BCE3-7E4EA3BA143C}" srcOrd="0" destOrd="0" presId="urn:microsoft.com/office/officeart/2005/8/layout/hierarchy5"/>
    <dgm:cxn modelId="{EBC8B95D-8940-40F9-8089-7269010618BB}" type="presOf" srcId="{FB88CB88-1979-42B6-BA3B-E347C3D1F9F6}" destId="{27C6A157-BD1F-42C9-9CD0-7C92F83A0AA4}" srcOrd="1" destOrd="0" presId="urn:microsoft.com/office/officeart/2005/8/layout/hierarchy5"/>
    <dgm:cxn modelId="{93401280-E370-405F-BCAA-A28343C737FB}" srcId="{87EA51D6-7ED0-4939-8994-CF873911C311}" destId="{202BEC12-0F44-4979-81EF-D7F532013D67}" srcOrd="3" destOrd="0" parTransId="{FB88CB88-1979-42B6-BA3B-E347C3D1F9F6}" sibTransId="{3920AD3C-F1A7-4B5F-A8CE-0950388E69DC}"/>
    <dgm:cxn modelId="{8EA361F7-E375-4D9F-9589-19462EED9C83}" type="presParOf" srcId="{BAAC7FC5-6181-4973-9541-8618497EDB00}" destId="{D1E9269C-4DE5-4052-A72B-398C25A2DD6D}" srcOrd="0" destOrd="0" presId="urn:microsoft.com/office/officeart/2005/8/layout/hierarchy5"/>
    <dgm:cxn modelId="{795B8801-C997-46DE-8B1A-A4B76804E0B7}" type="presParOf" srcId="{D1E9269C-4DE5-4052-A72B-398C25A2DD6D}" destId="{96131BBF-CA15-42FF-9724-C38E40615DCC}" srcOrd="0" destOrd="0" presId="urn:microsoft.com/office/officeart/2005/8/layout/hierarchy5"/>
    <dgm:cxn modelId="{84F3FA8D-AEB5-4878-B1FA-4EBAB79AA449}" type="presParOf" srcId="{96131BBF-CA15-42FF-9724-C38E40615DCC}" destId="{B00BEE4C-7E99-43AB-849A-3D6A689F7D84}" srcOrd="0" destOrd="0" presId="urn:microsoft.com/office/officeart/2005/8/layout/hierarchy5"/>
    <dgm:cxn modelId="{7D204A50-C7A3-4EBF-93DB-A5227E047D07}" type="presParOf" srcId="{B00BEE4C-7E99-43AB-849A-3D6A689F7D84}" destId="{AB6ADF3B-CB27-4FDE-B9A9-7F9399B120B0}" srcOrd="0" destOrd="0" presId="urn:microsoft.com/office/officeart/2005/8/layout/hierarchy5"/>
    <dgm:cxn modelId="{99D0823C-4E83-443A-8415-15BEEB7B5C3F}" type="presParOf" srcId="{B00BEE4C-7E99-43AB-849A-3D6A689F7D84}" destId="{7B4E6B9E-AC0D-44E1-A829-74FA089E89CB}" srcOrd="1" destOrd="0" presId="urn:microsoft.com/office/officeart/2005/8/layout/hierarchy5"/>
    <dgm:cxn modelId="{9799BCF7-F6AA-4DEA-BA0F-2A3E98062206}" type="presParOf" srcId="{7B4E6B9E-AC0D-44E1-A829-74FA089E89CB}" destId="{4125CCAF-3624-4A33-922D-D2820398D372}" srcOrd="0" destOrd="0" presId="urn:microsoft.com/office/officeart/2005/8/layout/hierarchy5"/>
    <dgm:cxn modelId="{31CE26FC-EC62-48AB-9CE1-82299AFC5CA3}" type="presParOf" srcId="{4125CCAF-3624-4A33-922D-D2820398D372}" destId="{10808C51-F9B0-4990-B042-55FA5D7E9B9B}" srcOrd="0" destOrd="0" presId="urn:microsoft.com/office/officeart/2005/8/layout/hierarchy5"/>
    <dgm:cxn modelId="{C1FCCB12-F77B-4213-A078-3188A998CCBC}" type="presParOf" srcId="{7B4E6B9E-AC0D-44E1-A829-74FA089E89CB}" destId="{D1D75715-6035-42C2-BBEF-4B9125F0A033}" srcOrd="1" destOrd="0" presId="urn:microsoft.com/office/officeart/2005/8/layout/hierarchy5"/>
    <dgm:cxn modelId="{879F80A0-17A8-4EE0-ADD0-54F4182BB421}" type="presParOf" srcId="{D1D75715-6035-42C2-BBEF-4B9125F0A033}" destId="{2862FAF2-AB04-4BFE-A65E-0146E959A7CA}" srcOrd="0" destOrd="0" presId="urn:microsoft.com/office/officeart/2005/8/layout/hierarchy5"/>
    <dgm:cxn modelId="{7E5818C0-0E9E-4850-96D4-43046BC46A58}" type="presParOf" srcId="{D1D75715-6035-42C2-BBEF-4B9125F0A033}" destId="{CC11C3C0-1638-4EBC-A281-78EC7BB03CF9}" srcOrd="1" destOrd="0" presId="urn:microsoft.com/office/officeart/2005/8/layout/hierarchy5"/>
    <dgm:cxn modelId="{A915D549-373D-4FBC-9DF7-06A914713FBD}" type="presParOf" srcId="{CC11C3C0-1638-4EBC-A281-78EC7BB03CF9}" destId="{02DE17CD-5138-46D8-8B60-8D3059E2854D}" srcOrd="0" destOrd="0" presId="urn:microsoft.com/office/officeart/2005/8/layout/hierarchy5"/>
    <dgm:cxn modelId="{AABF95DE-B2B3-4042-8BF7-A55826999694}" type="presParOf" srcId="{02DE17CD-5138-46D8-8B60-8D3059E2854D}" destId="{56427760-4DDB-4EAF-AFDD-763A786B0F94}" srcOrd="0" destOrd="0" presId="urn:microsoft.com/office/officeart/2005/8/layout/hierarchy5"/>
    <dgm:cxn modelId="{FD84B1C3-A517-481B-A572-2A07D56A47EB}" type="presParOf" srcId="{CC11C3C0-1638-4EBC-A281-78EC7BB03CF9}" destId="{436378A1-C2D4-421E-864D-40F0952E64A3}" srcOrd="1" destOrd="0" presId="urn:microsoft.com/office/officeart/2005/8/layout/hierarchy5"/>
    <dgm:cxn modelId="{C56014D7-4118-4C2C-BBC2-E5991C308657}" type="presParOf" srcId="{436378A1-C2D4-421E-864D-40F0952E64A3}" destId="{3BCEE840-268D-4060-A636-971C2314FE66}" srcOrd="0" destOrd="0" presId="urn:microsoft.com/office/officeart/2005/8/layout/hierarchy5"/>
    <dgm:cxn modelId="{DD11015C-1168-4423-A7C2-267C77A9E747}" type="presParOf" srcId="{436378A1-C2D4-421E-864D-40F0952E64A3}" destId="{7385453C-79B2-40BB-BA68-C4EEFBE74702}" srcOrd="1" destOrd="0" presId="urn:microsoft.com/office/officeart/2005/8/layout/hierarchy5"/>
    <dgm:cxn modelId="{AE0F70DE-9F26-4E55-AA3D-ABC8831DD869}" type="presParOf" srcId="{CC11C3C0-1638-4EBC-A281-78EC7BB03CF9}" destId="{7E601FFE-60E7-4AB8-8918-5B6F0A489B4D}" srcOrd="2" destOrd="0" presId="urn:microsoft.com/office/officeart/2005/8/layout/hierarchy5"/>
    <dgm:cxn modelId="{6E717462-D2D7-41FD-8AD7-853A303F2489}" type="presParOf" srcId="{7E601FFE-60E7-4AB8-8918-5B6F0A489B4D}" destId="{FC28970C-D22A-4F61-932D-7B929D5D09A5}" srcOrd="0" destOrd="0" presId="urn:microsoft.com/office/officeart/2005/8/layout/hierarchy5"/>
    <dgm:cxn modelId="{586D98DF-5AEA-4AEE-993A-E9143FAC460C}" type="presParOf" srcId="{CC11C3C0-1638-4EBC-A281-78EC7BB03CF9}" destId="{4C63C033-F854-48D2-AA13-60B47EE28148}" srcOrd="3" destOrd="0" presId="urn:microsoft.com/office/officeart/2005/8/layout/hierarchy5"/>
    <dgm:cxn modelId="{BA517FCD-CB36-4018-96B3-4A78228C147E}" type="presParOf" srcId="{4C63C033-F854-48D2-AA13-60B47EE28148}" destId="{2FE9F61A-2A33-4BDB-9362-42E04F7B8C6B}" srcOrd="0" destOrd="0" presId="urn:microsoft.com/office/officeart/2005/8/layout/hierarchy5"/>
    <dgm:cxn modelId="{595960B2-F9AF-48F7-8EDD-8AC5DC76B179}" type="presParOf" srcId="{4C63C033-F854-48D2-AA13-60B47EE28148}" destId="{382FC53A-AC9D-493C-AA21-A3B61B070217}" srcOrd="1" destOrd="0" presId="urn:microsoft.com/office/officeart/2005/8/layout/hierarchy5"/>
    <dgm:cxn modelId="{128F916E-D510-47D4-9FFB-C93FD0A0AED2}" type="presParOf" srcId="{CC11C3C0-1638-4EBC-A281-78EC7BB03CF9}" destId="{95CF222B-B836-4C68-9CA9-6E13540D27C5}" srcOrd="4" destOrd="0" presId="urn:microsoft.com/office/officeart/2005/8/layout/hierarchy5"/>
    <dgm:cxn modelId="{215367A3-4A8C-4FCC-A04F-634D487501A6}" type="presParOf" srcId="{95CF222B-B836-4C68-9CA9-6E13540D27C5}" destId="{AEFF7787-ED5F-4CBE-9FC6-BE6A1BE365CD}" srcOrd="0" destOrd="0" presId="urn:microsoft.com/office/officeart/2005/8/layout/hierarchy5"/>
    <dgm:cxn modelId="{B51A8250-69BD-4658-BF6A-3FE8F28EB8B4}" type="presParOf" srcId="{CC11C3C0-1638-4EBC-A281-78EC7BB03CF9}" destId="{DAA872FC-702B-44B1-B6F9-7F3DAD5FDF2F}" srcOrd="5" destOrd="0" presId="urn:microsoft.com/office/officeart/2005/8/layout/hierarchy5"/>
    <dgm:cxn modelId="{F5CF9014-6B5F-4665-BFD7-7D354118C374}" type="presParOf" srcId="{DAA872FC-702B-44B1-B6F9-7F3DAD5FDF2F}" destId="{0F53BCA8-D12A-4318-B581-0DA1452C8750}" srcOrd="0" destOrd="0" presId="urn:microsoft.com/office/officeart/2005/8/layout/hierarchy5"/>
    <dgm:cxn modelId="{F5C8E688-DBBC-476D-AFBB-5CB87832A03C}" type="presParOf" srcId="{DAA872FC-702B-44B1-B6F9-7F3DAD5FDF2F}" destId="{D3066A39-0BE8-4C3A-B2BA-5F9E7E756264}" srcOrd="1" destOrd="0" presId="urn:microsoft.com/office/officeart/2005/8/layout/hierarchy5"/>
    <dgm:cxn modelId="{BC7F2057-F80D-4901-8FC5-D2144DAEEE5A}" type="presParOf" srcId="{CC11C3C0-1638-4EBC-A281-78EC7BB03CF9}" destId="{B49728DE-D139-4A84-BEEB-55812D60131E}" srcOrd="6" destOrd="0" presId="urn:microsoft.com/office/officeart/2005/8/layout/hierarchy5"/>
    <dgm:cxn modelId="{DCB28B67-0DF0-447E-939F-029B0B1AC754}" type="presParOf" srcId="{B49728DE-D139-4A84-BEEB-55812D60131E}" destId="{27C6A157-BD1F-42C9-9CD0-7C92F83A0AA4}" srcOrd="0" destOrd="0" presId="urn:microsoft.com/office/officeart/2005/8/layout/hierarchy5"/>
    <dgm:cxn modelId="{13EF11F8-CEFC-461A-AF27-47C81BDCC105}" type="presParOf" srcId="{CC11C3C0-1638-4EBC-A281-78EC7BB03CF9}" destId="{E8EB6CE2-695E-4F94-A2C3-9B3ABDBC428C}" srcOrd="7" destOrd="0" presId="urn:microsoft.com/office/officeart/2005/8/layout/hierarchy5"/>
    <dgm:cxn modelId="{622BB81F-5BFE-4881-BB36-D03D178BA11F}" type="presParOf" srcId="{E8EB6CE2-695E-4F94-A2C3-9B3ABDBC428C}" destId="{A543EE91-0E2E-42CC-8348-FB0039BF2AC6}" srcOrd="0" destOrd="0" presId="urn:microsoft.com/office/officeart/2005/8/layout/hierarchy5"/>
    <dgm:cxn modelId="{0351B1D3-0626-42CD-9798-5F3D1F50C0D9}" type="presParOf" srcId="{E8EB6CE2-695E-4F94-A2C3-9B3ABDBC428C}" destId="{95981496-A111-4993-9CE7-43B3BA096DF6}" srcOrd="1" destOrd="0" presId="urn:microsoft.com/office/officeart/2005/8/layout/hierarchy5"/>
    <dgm:cxn modelId="{9FE174FA-6EB2-4C18-9457-49F68C1A9B9C}" type="presParOf" srcId="{7B4E6B9E-AC0D-44E1-A829-74FA089E89CB}" destId="{FD941ADF-139F-4181-8D2D-1E0393F8824E}" srcOrd="2" destOrd="0" presId="urn:microsoft.com/office/officeart/2005/8/layout/hierarchy5"/>
    <dgm:cxn modelId="{0C03DDF6-92C2-4F08-B4C6-602D569A2B92}" type="presParOf" srcId="{FD941ADF-139F-4181-8D2D-1E0393F8824E}" destId="{18EA92DA-688F-4143-A3EB-A2E08B0F8D2F}" srcOrd="0" destOrd="0" presId="urn:microsoft.com/office/officeart/2005/8/layout/hierarchy5"/>
    <dgm:cxn modelId="{EEA5B5B8-D1E2-46B1-B4DD-2C085FB092D0}" type="presParOf" srcId="{7B4E6B9E-AC0D-44E1-A829-74FA089E89CB}" destId="{1214ED22-FE5C-4FF1-A778-4C58CB7B08ED}" srcOrd="3" destOrd="0" presId="urn:microsoft.com/office/officeart/2005/8/layout/hierarchy5"/>
    <dgm:cxn modelId="{2646E91C-B2F0-4011-9E2F-65753C3E9430}" type="presParOf" srcId="{1214ED22-FE5C-4FF1-A778-4C58CB7B08ED}" destId="{52244806-922D-4204-90D2-ADA070A4BE1E}" srcOrd="0" destOrd="0" presId="urn:microsoft.com/office/officeart/2005/8/layout/hierarchy5"/>
    <dgm:cxn modelId="{68AE369C-33AE-4B2E-ACDC-BF2B331DD949}" type="presParOf" srcId="{1214ED22-FE5C-4FF1-A778-4C58CB7B08ED}" destId="{930FC6B1-97B1-4D59-8A17-39C7B22F2A8D}" srcOrd="1" destOrd="0" presId="urn:microsoft.com/office/officeart/2005/8/layout/hierarchy5"/>
    <dgm:cxn modelId="{CBBA1666-9F94-4D34-8056-9D934BB7E675}" type="presParOf" srcId="{930FC6B1-97B1-4D59-8A17-39C7B22F2A8D}" destId="{E5A2E108-EA69-41C0-8082-1FE13EB90148}" srcOrd="0" destOrd="0" presId="urn:microsoft.com/office/officeart/2005/8/layout/hierarchy5"/>
    <dgm:cxn modelId="{233A6963-913D-4B46-899C-6C6E5EFE24EC}" type="presParOf" srcId="{E5A2E108-EA69-41C0-8082-1FE13EB90148}" destId="{0E3A3808-4D54-48CD-B7E8-61A9B297AE72}" srcOrd="0" destOrd="0" presId="urn:microsoft.com/office/officeart/2005/8/layout/hierarchy5"/>
    <dgm:cxn modelId="{DFEBD2DE-9C46-4C43-8DEB-902C6842CD24}" type="presParOf" srcId="{930FC6B1-97B1-4D59-8A17-39C7B22F2A8D}" destId="{F0E3E883-7414-4990-A50F-FC568AB920F7}" srcOrd="1" destOrd="0" presId="urn:microsoft.com/office/officeart/2005/8/layout/hierarchy5"/>
    <dgm:cxn modelId="{391E5C04-8D34-4A68-BA1A-B1AD11F487B6}" type="presParOf" srcId="{F0E3E883-7414-4990-A50F-FC568AB920F7}" destId="{26D3F58E-82FC-4FD6-9E3F-F74F27A891C7}" srcOrd="0" destOrd="0" presId="urn:microsoft.com/office/officeart/2005/8/layout/hierarchy5"/>
    <dgm:cxn modelId="{F22B8E8D-F8EA-4834-9AA5-D018C825C296}" type="presParOf" srcId="{F0E3E883-7414-4990-A50F-FC568AB920F7}" destId="{650F0E1F-3840-41FE-BBDA-2470ABF05168}" srcOrd="1" destOrd="0" presId="urn:microsoft.com/office/officeart/2005/8/layout/hierarchy5"/>
    <dgm:cxn modelId="{B35CBD4D-20FF-4526-9E1D-50861569FE9F}" type="presParOf" srcId="{930FC6B1-97B1-4D59-8A17-39C7B22F2A8D}" destId="{558DBA5D-B75B-45E9-AB18-33B02335A172}" srcOrd="2" destOrd="0" presId="urn:microsoft.com/office/officeart/2005/8/layout/hierarchy5"/>
    <dgm:cxn modelId="{0E2E1DE7-32BC-4EFC-92EA-79A535EA7488}" type="presParOf" srcId="{558DBA5D-B75B-45E9-AB18-33B02335A172}" destId="{F3ACCFD9-2C9D-4F41-9559-ABB4303E86DA}" srcOrd="0" destOrd="0" presId="urn:microsoft.com/office/officeart/2005/8/layout/hierarchy5"/>
    <dgm:cxn modelId="{5E3FECDB-D7A8-461D-953A-5D714FAB84C8}" type="presParOf" srcId="{930FC6B1-97B1-4D59-8A17-39C7B22F2A8D}" destId="{5DF9AED7-360A-42F6-A541-47182603195D}" srcOrd="3" destOrd="0" presId="urn:microsoft.com/office/officeart/2005/8/layout/hierarchy5"/>
    <dgm:cxn modelId="{F2AB0272-75E6-4C8C-8FDB-FAE21C5D712B}" type="presParOf" srcId="{5DF9AED7-360A-42F6-A541-47182603195D}" destId="{7CE353B7-7AC9-4EB5-BBF6-896A1FE31A82}" srcOrd="0" destOrd="0" presId="urn:microsoft.com/office/officeart/2005/8/layout/hierarchy5"/>
    <dgm:cxn modelId="{6E63575E-AB3E-4472-93B6-25766D07B156}" type="presParOf" srcId="{5DF9AED7-360A-42F6-A541-47182603195D}" destId="{C0F67CC6-AB9E-4A8F-BE2D-29F912C05E6F}" srcOrd="1" destOrd="0" presId="urn:microsoft.com/office/officeart/2005/8/layout/hierarchy5"/>
    <dgm:cxn modelId="{4E552FAF-5B44-4AE2-860F-535D81CB90F0}" type="presParOf" srcId="{C0F67CC6-AB9E-4A8F-BE2D-29F912C05E6F}" destId="{AE32066E-7ACF-47B8-9236-556705E2CC80}" srcOrd="0" destOrd="0" presId="urn:microsoft.com/office/officeart/2005/8/layout/hierarchy5"/>
    <dgm:cxn modelId="{EBC00257-82E8-4BDE-9ADC-92F04CEA40B6}" type="presParOf" srcId="{AE32066E-7ACF-47B8-9236-556705E2CC80}" destId="{524ADC9F-4293-4F16-AA79-C2EDB59E22E6}" srcOrd="0" destOrd="0" presId="urn:microsoft.com/office/officeart/2005/8/layout/hierarchy5"/>
    <dgm:cxn modelId="{DF02B976-7ABF-498C-A837-B8E68C79DD41}" type="presParOf" srcId="{C0F67CC6-AB9E-4A8F-BE2D-29F912C05E6F}" destId="{DFEF5142-E65E-4DCA-96EB-4CA8EA40CDE1}" srcOrd="1" destOrd="0" presId="urn:microsoft.com/office/officeart/2005/8/layout/hierarchy5"/>
    <dgm:cxn modelId="{4371088E-A08B-4264-A394-012AEBAFD1AB}" type="presParOf" srcId="{DFEF5142-E65E-4DCA-96EB-4CA8EA40CDE1}" destId="{08F8BBE0-E982-4AF8-9E0C-B442D9AFC06A}" srcOrd="0" destOrd="0" presId="urn:microsoft.com/office/officeart/2005/8/layout/hierarchy5"/>
    <dgm:cxn modelId="{E8915727-10C9-4A37-B0BB-D1B88F3D2F5D}" type="presParOf" srcId="{DFEF5142-E65E-4DCA-96EB-4CA8EA40CDE1}" destId="{01F3E4CB-23A6-4AF5-8C81-94700E3E8BD6}" srcOrd="1" destOrd="0" presId="urn:microsoft.com/office/officeart/2005/8/layout/hierarchy5"/>
    <dgm:cxn modelId="{EC3224AE-921F-49D2-87AF-CC70F4B53D44}" type="presParOf" srcId="{01F3E4CB-23A6-4AF5-8C81-94700E3E8BD6}" destId="{0561EFDC-2863-46D2-BC5D-7121B08C271A}" srcOrd="0" destOrd="0" presId="urn:microsoft.com/office/officeart/2005/8/layout/hierarchy5"/>
    <dgm:cxn modelId="{D929AC34-453C-42E2-AD39-4250FABE0C33}" type="presParOf" srcId="{0561EFDC-2863-46D2-BC5D-7121B08C271A}" destId="{608045EA-C833-4AF5-A2C0-B09EE701038E}" srcOrd="0" destOrd="0" presId="urn:microsoft.com/office/officeart/2005/8/layout/hierarchy5"/>
    <dgm:cxn modelId="{1329E810-7B67-41A0-B38E-3437627C552E}" type="presParOf" srcId="{01F3E4CB-23A6-4AF5-8C81-94700E3E8BD6}" destId="{FA371D07-4E92-4F07-8FD9-540C19FC2A1B}" srcOrd="1" destOrd="0" presId="urn:microsoft.com/office/officeart/2005/8/layout/hierarchy5"/>
    <dgm:cxn modelId="{87EB1385-4537-4322-96E7-5FC7487C8226}" type="presParOf" srcId="{FA371D07-4E92-4F07-8FD9-540C19FC2A1B}" destId="{BA7DCBB6-C92E-449B-A715-D332F4A37ABF}" srcOrd="0" destOrd="0" presId="urn:microsoft.com/office/officeart/2005/8/layout/hierarchy5"/>
    <dgm:cxn modelId="{3DE74BFD-64FD-4FA2-8710-0510B9B3ECA9}" type="presParOf" srcId="{FA371D07-4E92-4F07-8FD9-540C19FC2A1B}" destId="{2BC19C55-E6FE-4C97-BDA6-4C4313B682DA}" srcOrd="1" destOrd="0" presId="urn:microsoft.com/office/officeart/2005/8/layout/hierarchy5"/>
    <dgm:cxn modelId="{24F9EDA1-495E-4F1E-95E7-58F0420A10C1}" type="presParOf" srcId="{01F3E4CB-23A6-4AF5-8C81-94700E3E8BD6}" destId="{9D6D3AB4-6FB6-4D6A-9647-56364DA3CA88}" srcOrd="2" destOrd="0" presId="urn:microsoft.com/office/officeart/2005/8/layout/hierarchy5"/>
    <dgm:cxn modelId="{09BF7BE4-7590-4F12-80DC-54D91168AA6D}" type="presParOf" srcId="{9D6D3AB4-6FB6-4D6A-9647-56364DA3CA88}" destId="{B5B023BF-25C1-43C3-94BA-3ACDBF593BF3}" srcOrd="0" destOrd="0" presId="urn:microsoft.com/office/officeart/2005/8/layout/hierarchy5"/>
    <dgm:cxn modelId="{51C06F46-1C89-4E80-B2DD-C95922F56963}" type="presParOf" srcId="{01F3E4CB-23A6-4AF5-8C81-94700E3E8BD6}" destId="{7B8BF999-40BE-46C9-90E0-10D27F687A16}" srcOrd="3" destOrd="0" presId="urn:microsoft.com/office/officeart/2005/8/layout/hierarchy5"/>
    <dgm:cxn modelId="{181C53D1-6A42-4614-A7FA-5ED924F14802}" type="presParOf" srcId="{7B8BF999-40BE-46C9-90E0-10D27F687A16}" destId="{A1DB5323-E788-434F-BCE3-7E4EA3BA143C}" srcOrd="0" destOrd="0" presId="urn:microsoft.com/office/officeart/2005/8/layout/hierarchy5"/>
    <dgm:cxn modelId="{2798DA09-CA0E-47EA-8128-64C0D4C33F1A}" type="presParOf" srcId="{7B8BF999-40BE-46C9-90E0-10D27F687A16}" destId="{6553CC2A-4281-49B6-95F1-0D196788CBFD}" srcOrd="1" destOrd="0" presId="urn:microsoft.com/office/officeart/2005/8/layout/hierarchy5"/>
    <dgm:cxn modelId="{72D64593-7635-439A-99B1-F4790C4B214C}" type="presParOf" srcId="{C0F67CC6-AB9E-4A8F-BE2D-29F912C05E6F}" destId="{F8CB6BD6-7043-4671-9CC8-AC871D266C7E}" srcOrd="2" destOrd="0" presId="urn:microsoft.com/office/officeart/2005/8/layout/hierarchy5"/>
    <dgm:cxn modelId="{82F3ED5E-DC17-4701-98FE-8C5756BA2497}" type="presParOf" srcId="{F8CB6BD6-7043-4671-9CC8-AC871D266C7E}" destId="{477D2726-A662-4E9D-9146-C6BA75BE0118}" srcOrd="0" destOrd="0" presId="urn:microsoft.com/office/officeart/2005/8/layout/hierarchy5"/>
    <dgm:cxn modelId="{EEF3296D-63CE-4F29-B597-AF89570AC583}" type="presParOf" srcId="{C0F67CC6-AB9E-4A8F-BE2D-29F912C05E6F}" destId="{A9DA459C-F7B0-40A9-BBE8-CBF9E918FE37}" srcOrd="3" destOrd="0" presId="urn:microsoft.com/office/officeart/2005/8/layout/hierarchy5"/>
    <dgm:cxn modelId="{F51605A7-7D15-4C38-9917-DDD11E4824A5}" type="presParOf" srcId="{A9DA459C-F7B0-40A9-BBE8-CBF9E918FE37}" destId="{BF7EC60F-D028-43FB-B02A-8754BA579D0E}" srcOrd="0" destOrd="0" presId="urn:microsoft.com/office/officeart/2005/8/layout/hierarchy5"/>
    <dgm:cxn modelId="{94DDB77A-0D13-4C96-9239-EFCBD322789E}" type="presParOf" srcId="{A9DA459C-F7B0-40A9-BBE8-CBF9E918FE37}" destId="{5CEDD28B-1438-4941-8560-45B2CD2815BD}" srcOrd="1" destOrd="0" presId="urn:microsoft.com/office/officeart/2005/8/layout/hierarchy5"/>
    <dgm:cxn modelId="{04EC83DB-20FA-438F-B22F-D2DF86F4E2E8}" type="presParOf" srcId="{5CEDD28B-1438-4941-8560-45B2CD2815BD}" destId="{A8883BA0-9E57-4C62-8E34-B42C31B129D3}" srcOrd="0" destOrd="0" presId="urn:microsoft.com/office/officeart/2005/8/layout/hierarchy5"/>
    <dgm:cxn modelId="{B83EE8C1-5003-450A-9722-2B8AEDC92104}" type="presParOf" srcId="{A8883BA0-9E57-4C62-8E34-B42C31B129D3}" destId="{017D4FA7-6238-45C3-859A-C93AA1197EAA}" srcOrd="0" destOrd="0" presId="urn:microsoft.com/office/officeart/2005/8/layout/hierarchy5"/>
    <dgm:cxn modelId="{51826747-ED72-410A-86EF-1747EFFDA34B}" type="presParOf" srcId="{5CEDD28B-1438-4941-8560-45B2CD2815BD}" destId="{DF056409-E227-43E5-9E50-D1695A206A0D}" srcOrd="1" destOrd="0" presId="urn:microsoft.com/office/officeart/2005/8/layout/hierarchy5"/>
    <dgm:cxn modelId="{890A8CE8-4DD7-43AB-A281-BCC49D1D03EB}" type="presParOf" srcId="{DF056409-E227-43E5-9E50-D1695A206A0D}" destId="{DE940F9F-384A-498B-9C02-20294CCB744A}" srcOrd="0" destOrd="0" presId="urn:microsoft.com/office/officeart/2005/8/layout/hierarchy5"/>
    <dgm:cxn modelId="{101BE1B4-8885-4F9A-9DF5-B9CB13CE932D}" type="presParOf" srcId="{DF056409-E227-43E5-9E50-D1695A206A0D}" destId="{3702D00D-E2EA-44B2-96FE-24D1B540E689}" srcOrd="1" destOrd="0" presId="urn:microsoft.com/office/officeart/2005/8/layout/hierarchy5"/>
    <dgm:cxn modelId="{17A25CCA-9641-41F0-8A70-88E3B2790E21}" type="presParOf" srcId="{5CEDD28B-1438-4941-8560-45B2CD2815BD}" destId="{8E460B03-187E-4B76-9DAF-09822AB823E3}" srcOrd="2" destOrd="0" presId="urn:microsoft.com/office/officeart/2005/8/layout/hierarchy5"/>
    <dgm:cxn modelId="{7B45D90F-F588-49E8-9BEF-E04BAB5BF410}" type="presParOf" srcId="{8E460B03-187E-4B76-9DAF-09822AB823E3}" destId="{A8E8EF75-98D6-4084-A3AD-A9D38E4C853B}" srcOrd="0" destOrd="0" presId="urn:microsoft.com/office/officeart/2005/8/layout/hierarchy5"/>
    <dgm:cxn modelId="{D245C0E1-91E3-4793-A738-4CC91D70604C}" type="presParOf" srcId="{5CEDD28B-1438-4941-8560-45B2CD2815BD}" destId="{9926F50B-BD61-46A6-A26F-CCCB878A147F}" srcOrd="3" destOrd="0" presId="urn:microsoft.com/office/officeart/2005/8/layout/hierarchy5"/>
    <dgm:cxn modelId="{07F5D355-BFE4-4AED-B8F6-A07F739433AF}" type="presParOf" srcId="{9926F50B-BD61-46A6-A26F-CCCB878A147F}" destId="{412337FE-E8E4-4495-B8F6-29BE78C4172C}" srcOrd="0" destOrd="0" presId="urn:microsoft.com/office/officeart/2005/8/layout/hierarchy5"/>
    <dgm:cxn modelId="{220AF54A-AAE6-464B-8339-14A5A68EB3E6}" type="presParOf" srcId="{9926F50B-BD61-46A6-A26F-CCCB878A147F}" destId="{A278691C-367E-404D-9168-880E8F6F9104}" srcOrd="1" destOrd="0" presId="urn:microsoft.com/office/officeart/2005/8/layout/hierarchy5"/>
    <dgm:cxn modelId="{E93204A6-4116-40A0-9FFC-CC3835695906}" type="presParOf" srcId="{930FC6B1-97B1-4D59-8A17-39C7B22F2A8D}" destId="{F6C4E979-9AAF-44C0-B789-0823D85A4B85}" srcOrd="4" destOrd="0" presId="urn:microsoft.com/office/officeart/2005/8/layout/hierarchy5"/>
    <dgm:cxn modelId="{21EB373D-94FB-4C3A-956A-525A2DCEA9A8}" type="presParOf" srcId="{F6C4E979-9AAF-44C0-B789-0823D85A4B85}" destId="{411291F7-7BE2-4A6C-8386-4EB1FA47F0DC}" srcOrd="0" destOrd="0" presId="urn:microsoft.com/office/officeart/2005/8/layout/hierarchy5"/>
    <dgm:cxn modelId="{236308C9-A7DC-4475-84AD-1CBC0E61A0DD}" type="presParOf" srcId="{930FC6B1-97B1-4D59-8A17-39C7B22F2A8D}" destId="{595AF9D7-BE00-4C24-9320-D4ED673ED312}" srcOrd="5" destOrd="0" presId="urn:microsoft.com/office/officeart/2005/8/layout/hierarchy5"/>
    <dgm:cxn modelId="{148FA8CA-A5BA-4909-BAB9-A06F3CF6E621}" type="presParOf" srcId="{595AF9D7-BE00-4C24-9320-D4ED673ED312}" destId="{145EC42D-CE93-4592-BF84-1C474759D14C}" srcOrd="0" destOrd="0" presId="urn:microsoft.com/office/officeart/2005/8/layout/hierarchy5"/>
    <dgm:cxn modelId="{78938984-A0F4-499A-B4DC-054C78A4F9CD}" type="presParOf" srcId="{595AF9D7-BE00-4C24-9320-D4ED673ED312}" destId="{EB707BBA-35AA-45B6-A5B3-4380C4EBA42E}" srcOrd="1" destOrd="0" presId="urn:microsoft.com/office/officeart/2005/8/layout/hierarchy5"/>
    <dgm:cxn modelId="{2F1ADE85-0D59-4A80-9BAB-AF2BC5733A65}" type="presParOf" srcId="{BAAC7FC5-6181-4973-9541-8618497EDB00}" destId="{BA608729-81E4-4F7B-9FBD-407C6241685C}" srcOrd="1" destOrd="0" presId="urn:microsoft.com/office/officeart/2005/8/layout/hierarchy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B6ADF3B-CB27-4FDE-B9A9-7F9399B120B0}">
      <dsp:nvSpPr>
        <dsp:cNvPr id="0" name=""/>
        <dsp:cNvSpPr/>
      </dsp:nvSpPr>
      <dsp:spPr>
        <a:xfrm>
          <a:off x="1" y="2971801"/>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Data Structure</a:t>
          </a:r>
          <a:endParaRPr lang="en-US" sz="1800" kern="1200" dirty="0"/>
        </a:p>
      </dsp:txBody>
      <dsp:txXfrm>
        <a:off x="1" y="2971801"/>
        <a:ext cx="1639561" cy="615914"/>
      </dsp:txXfrm>
    </dsp:sp>
    <dsp:sp modelId="{4125CCAF-3624-4A33-922D-D2820398D372}">
      <dsp:nvSpPr>
        <dsp:cNvPr id="0" name=""/>
        <dsp:cNvSpPr/>
      </dsp:nvSpPr>
      <dsp:spPr>
        <a:xfrm rot="17171235">
          <a:off x="1296207" y="2819547"/>
          <a:ext cx="952149" cy="6020"/>
        </a:xfrm>
        <a:custGeom>
          <a:avLst/>
          <a:gdLst/>
          <a:ahLst/>
          <a:cxnLst/>
          <a:rect l="0" t="0" r="0" b="0"/>
          <a:pathLst>
            <a:path>
              <a:moveTo>
                <a:pt x="0" y="3010"/>
              </a:moveTo>
              <a:lnTo>
                <a:pt x="952149" y="30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rot="17171235">
        <a:off x="1748478" y="2798753"/>
        <a:ext cx="47607" cy="47607"/>
      </dsp:txXfrm>
    </dsp:sp>
    <dsp:sp modelId="{2862FAF2-AB04-4BFE-A65E-0146E959A7CA}">
      <dsp:nvSpPr>
        <dsp:cNvPr id="0" name=""/>
        <dsp:cNvSpPr/>
      </dsp:nvSpPr>
      <dsp:spPr>
        <a:xfrm>
          <a:off x="1905001" y="2057399"/>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Primitive  Data Structure</a:t>
          </a:r>
          <a:endParaRPr lang="en-US" sz="1800" kern="1200" dirty="0"/>
        </a:p>
      </dsp:txBody>
      <dsp:txXfrm>
        <a:off x="1905001" y="2057399"/>
        <a:ext cx="1639561" cy="615914"/>
      </dsp:txXfrm>
    </dsp:sp>
    <dsp:sp modelId="{02DE17CD-5138-46D8-8B60-8D3059E2854D}">
      <dsp:nvSpPr>
        <dsp:cNvPr id="0" name=""/>
        <dsp:cNvSpPr/>
      </dsp:nvSpPr>
      <dsp:spPr>
        <a:xfrm rot="18717974">
          <a:off x="3120146" y="1409846"/>
          <a:ext cx="2562070" cy="6020"/>
        </a:xfrm>
        <a:custGeom>
          <a:avLst/>
          <a:gdLst/>
          <a:ahLst/>
          <a:cxnLst/>
          <a:rect l="0" t="0" r="0" b="0"/>
          <a:pathLst>
            <a:path>
              <a:moveTo>
                <a:pt x="0" y="3010"/>
              </a:moveTo>
              <a:lnTo>
                <a:pt x="2562070"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18717974">
        <a:off x="4337130" y="1348804"/>
        <a:ext cx="128103" cy="128103"/>
      </dsp:txXfrm>
    </dsp:sp>
    <dsp:sp modelId="{3BCEE840-268D-4060-A636-971C2314FE66}">
      <dsp:nvSpPr>
        <dsp:cNvPr id="0" name=""/>
        <dsp:cNvSpPr/>
      </dsp:nvSpPr>
      <dsp:spPr>
        <a:xfrm>
          <a:off x="5257800" y="152399"/>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integer</a:t>
          </a:r>
          <a:endParaRPr lang="en-IN" sz="2800" kern="1200" dirty="0"/>
        </a:p>
      </dsp:txBody>
      <dsp:txXfrm>
        <a:off x="5257800" y="152399"/>
        <a:ext cx="1639561" cy="615914"/>
      </dsp:txXfrm>
    </dsp:sp>
    <dsp:sp modelId="{7E601FFE-60E7-4AB8-8918-5B6F0A489B4D}">
      <dsp:nvSpPr>
        <dsp:cNvPr id="0" name=""/>
        <dsp:cNvSpPr/>
      </dsp:nvSpPr>
      <dsp:spPr>
        <a:xfrm rot="19577429">
          <a:off x="3371421" y="1790847"/>
          <a:ext cx="2059521" cy="6020"/>
        </a:xfrm>
        <a:custGeom>
          <a:avLst/>
          <a:gdLst/>
          <a:ahLst/>
          <a:cxnLst/>
          <a:rect l="0" t="0" r="0" b="0"/>
          <a:pathLst>
            <a:path>
              <a:moveTo>
                <a:pt x="0" y="3010"/>
              </a:moveTo>
              <a:lnTo>
                <a:pt x="2059521"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19577429">
        <a:off x="4349694" y="1742369"/>
        <a:ext cx="102976" cy="102976"/>
      </dsp:txXfrm>
    </dsp:sp>
    <dsp:sp modelId="{2FE9F61A-2A33-4BDB-9362-42E04F7B8C6B}">
      <dsp:nvSpPr>
        <dsp:cNvPr id="0" name=""/>
        <dsp:cNvSpPr/>
      </dsp:nvSpPr>
      <dsp:spPr>
        <a:xfrm>
          <a:off x="5257800" y="914401"/>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float</a:t>
          </a:r>
          <a:endParaRPr lang="en-IN" sz="2800" kern="1200" dirty="0"/>
        </a:p>
      </dsp:txBody>
      <dsp:txXfrm>
        <a:off x="5257800" y="914401"/>
        <a:ext cx="1639561" cy="615914"/>
      </dsp:txXfrm>
    </dsp:sp>
    <dsp:sp modelId="{95CF222B-B836-4C68-9CA9-6E13540D27C5}">
      <dsp:nvSpPr>
        <dsp:cNvPr id="0" name=""/>
        <dsp:cNvSpPr/>
      </dsp:nvSpPr>
      <dsp:spPr>
        <a:xfrm rot="20847737">
          <a:off x="3523636" y="2171846"/>
          <a:ext cx="1755090" cy="6020"/>
        </a:xfrm>
        <a:custGeom>
          <a:avLst/>
          <a:gdLst/>
          <a:ahLst/>
          <a:cxnLst/>
          <a:rect l="0" t="0" r="0" b="0"/>
          <a:pathLst>
            <a:path>
              <a:moveTo>
                <a:pt x="0" y="3010"/>
              </a:moveTo>
              <a:lnTo>
                <a:pt x="1755090"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20847737">
        <a:off x="4357304" y="2130979"/>
        <a:ext cx="87754" cy="87754"/>
      </dsp:txXfrm>
    </dsp:sp>
    <dsp:sp modelId="{0F53BCA8-D12A-4318-B581-0DA1452C8750}">
      <dsp:nvSpPr>
        <dsp:cNvPr id="0" name=""/>
        <dsp:cNvSpPr/>
      </dsp:nvSpPr>
      <dsp:spPr>
        <a:xfrm>
          <a:off x="5257800" y="1676400"/>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character</a:t>
          </a:r>
          <a:endParaRPr lang="en-IN" sz="2800" kern="1200" dirty="0"/>
        </a:p>
      </dsp:txBody>
      <dsp:txXfrm>
        <a:off x="5257800" y="1676400"/>
        <a:ext cx="1639561" cy="615914"/>
      </dsp:txXfrm>
    </dsp:sp>
    <dsp:sp modelId="{B49728DE-D139-4A84-BEEB-55812D60131E}">
      <dsp:nvSpPr>
        <dsp:cNvPr id="0" name=""/>
        <dsp:cNvSpPr/>
      </dsp:nvSpPr>
      <dsp:spPr>
        <a:xfrm rot="605275">
          <a:off x="3531112" y="2514746"/>
          <a:ext cx="1740139" cy="6020"/>
        </a:xfrm>
        <a:custGeom>
          <a:avLst/>
          <a:gdLst/>
          <a:ahLst/>
          <a:cxnLst/>
          <a:rect l="0" t="0" r="0" b="0"/>
          <a:pathLst>
            <a:path>
              <a:moveTo>
                <a:pt x="0" y="3010"/>
              </a:moveTo>
              <a:lnTo>
                <a:pt x="1740139"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605275">
        <a:off x="4357678" y="2474253"/>
        <a:ext cx="87006" cy="87006"/>
      </dsp:txXfrm>
    </dsp:sp>
    <dsp:sp modelId="{A543EE91-0E2E-42CC-8348-FB0039BF2AC6}">
      <dsp:nvSpPr>
        <dsp:cNvPr id="0" name=""/>
        <dsp:cNvSpPr/>
      </dsp:nvSpPr>
      <dsp:spPr>
        <a:xfrm>
          <a:off x="5257800" y="2362200"/>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pointer</a:t>
          </a:r>
          <a:endParaRPr lang="en-IN" sz="2800" kern="1200" dirty="0"/>
        </a:p>
      </dsp:txBody>
      <dsp:txXfrm>
        <a:off x="5257800" y="2362200"/>
        <a:ext cx="1639561" cy="615914"/>
      </dsp:txXfrm>
    </dsp:sp>
    <dsp:sp modelId="{FD941ADF-139F-4181-8D2D-1E0393F8824E}">
      <dsp:nvSpPr>
        <dsp:cNvPr id="0" name=""/>
        <dsp:cNvSpPr/>
      </dsp:nvSpPr>
      <dsp:spPr>
        <a:xfrm rot="4408489">
          <a:off x="1497376" y="3467247"/>
          <a:ext cx="397414" cy="6020"/>
        </a:xfrm>
        <a:custGeom>
          <a:avLst/>
          <a:gdLst/>
          <a:ahLst/>
          <a:cxnLst/>
          <a:rect l="0" t="0" r="0" b="0"/>
          <a:pathLst>
            <a:path>
              <a:moveTo>
                <a:pt x="0" y="3010"/>
              </a:moveTo>
              <a:lnTo>
                <a:pt x="397414" y="30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4408489">
        <a:off x="1686147" y="3460322"/>
        <a:ext cx="19870" cy="19870"/>
      </dsp:txXfrm>
    </dsp:sp>
    <dsp:sp modelId="{52244806-922D-4204-90D2-ADA070A4BE1E}">
      <dsp:nvSpPr>
        <dsp:cNvPr id="0" name=""/>
        <dsp:cNvSpPr/>
      </dsp:nvSpPr>
      <dsp:spPr>
        <a:xfrm>
          <a:off x="1752602" y="3352800"/>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Non-Primitive  Data Structure</a:t>
          </a:r>
          <a:endParaRPr lang="en-IN" sz="1800" kern="1200" dirty="0"/>
        </a:p>
      </dsp:txBody>
      <dsp:txXfrm>
        <a:off x="1752602" y="3352800"/>
        <a:ext cx="1639561" cy="615914"/>
      </dsp:txXfrm>
    </dsp:sp>
    <dsp:sp modelId="{E5A2E108-EA69-41C0-8082-1FE13EB90148}">
      <dsp:nvSpPr>
        <dsp:cNvPr id="0" name=""/>
        <dsp:cNvSpPr/>
      </dsp:nvSpPr>
      <dsp:spPr>
        <a:xfrm rot="18630616">
          <a:off x="3336155" y="3536225"/>
          <a:ext cx="319672" cy="6020"/>
        </a:xfrm>
        <a:custGeom>
          <a:avLst/>
          <a:gdLst/>
          <a:ahLst/>
          <a:cxnLst/>
          <a:rect l="0" t="0" r="0" b="0"/>
          <a:pathLst>
            <a:path>
              <a:moveTo>
                <a:pt x="0" y="3010"/>
              </a:moveTo>
              <a:lnTo>
                <a:pt x="319672"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18630616">
        <a:off x="3488000" y="3531243"/>
        <a:ext cx="15983" cy="15983"/>
      </dsp:txXfrm>
    </dsp:sp>
    <dsp:sp modelId="{26D3F58E-82FC-4FD6-9E3F-F74F27A891C7}">
      <dsp:nvSpPr>
        <dsp:cNvPr id="0" name=""/>
        <dsp:cNvSpPr/>
      </dsp:nvSpPr>
      <dsp:spPr>
        <a:xfrm>
          <a:off x="3599819" y="3109756"/>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arrays</a:t>
          </a:r>
          <a:endParaRPr lang="en-IN" sz="2800" kern="1200" dirty="0"/>
        </a:p>
      </dsp:txBody>
      <dsp:txXfrm>
        <a:off x="3599819" y="3109756"/>
        <a:ext cx="1639561" cy="615914"/>
      </dsp:txXfrm>
    </dsp:sp>
    <dsp:sp modelId="{558DBA5D-B75B-45E9-AB18-33B02335A172}">
      <dsp:nvSpPr>
        <dsp:cNvPr id="0" name=""/>
        <dsp:cNvSpPr/>
      </dsp:nvSpPr>
      <dsp:spPr>
        <a:xfrm rot="4365265">
          <a:off x="3167633" y="3962547"/>
          <a:ext cx="638296" cy="6020"/>
        </a:xfrm>
        <a:custGeom>
          <a:avLst/>
          <a:gdLst/>
          <a:ahLst/>
          <a:cxnLst/>
          <a:rect l="0" t="0" r="0" b="0"/>
          <a:pathLst>
            <a:path>
              <a:moveTo>
                <a:pt x="0" y="3010"/>
              </a:moveTo>
              <a:lnTo>
                <a:pt x="638296"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4365265">
        <a:off x="3470824" y="3949600"/>
        <a:ext cx="31914" cy="31914"/>
      </dsp:txXfrm>
    </dsp:sp>
    <dsp:sp modelId="{7CE353B7-7AC9-4EB5-BBF6-896A1FE31A82}">
      <dsp:nvSpPr>
        <dsp:cNvPr id="0" name=""/>
        <dsp:cNvSpPr/>
      </dsp:nvSpPr>
      <dsp:spPr>
        <a:xfrm>
          <a:off x="3581399" y="3962401"/>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lists</a:t>
          </a:r>
          <a:endParaRPr lang="en-IN" sz="2800" kern="1200" dirty="0"/>
        </a:p>
      </dsp:txBody>
      <dsp:txXfrm>
        <a:off x="3581399" y="3962401"/>
        <a:ext cx="1639561" cy="615914"/>
      </dsp:txXfrm>
    </dsp:sp>
    <dsp:sp modelId="{AE32066E-7ACF-47B8-9236-556705E2CC80}">
      <dsp:nvSpPr>
        <dsp:cNvPr id="0" name=""/>
        <dsp:cNvSpPr/>
      </dsp:nvSpPr>
      <dsp:spPr>
        <a:xfrm rot="17234755">
          <a:off x="4996431" y="3962547"/>
          <a:ext cx="638297" cy="6020"/>
        </a:xfrm>
        <a:custGeom>
          <a:avLst/>
          <a:gdLst/>
          <a:ahLst/>
          <a:cxnLst/>
          <a:rect l="0" t="0" r="0" b="0"/>
          <a:pathLst>
            <a:path>
              <a:moveTo>
                <a:pt x="0" y="3010"/>
              </a:moveTo>
              <a:lnTo>
                <a:pt x="638297"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17234755">
        <a:off x="5299622" y="3949600"/>
        <a:ext cx="31914" cy="31914"/>
      </dsp:txXfrm>
    </dsp:sp>
    <dsp:sp modelId="{08F8BBE0-E982-4AF8-9E0C-B442D9AFC06A}">
      <dsp:nvSpPr>
        <dsp:cNvPr id="0" name=""/>
        <dsp:cNvSpPr/>
      </dsp:nvSpPr>
      <dsp:spPr>
        <a:xfrm>
          <a:off x="5410199" y="3352800"/>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Linear list</a:t>
          </a:r>
          <a:endParaRPr lang="en-IN" sz="2000" kern="1200" dirty="0"/>
        </a:p>
      </dsp:txBody>
      <dsp:txXfrm>
        <a:off x="5410199" y="3352800"/>
        <a:ext cx="1639561" cy="615914"/>
      </dsp:txXfrm>
    </dsp:sp>
    <dsp:sp modelId="{0561EFDC-2863-46D2-BC5D-7121B08C271A}">
      <dsp:nvSpPr>
        <dsp:cNvPr id="0" name=""/>
        <dsp:cNvSpPr/>
      </dsp:nvSpPr>
      <dsp:spPr>
        <a:xfrm rot="16957268">
          <a:off x="6823272" y="3374935"/>
          <a:ext cx="579629" cy="6020"/>
        </a:xfrm>
        <a:custGeom>
          <a:avLst/>
          <a:gdLst/>
          <a:ahLst/>
          <a:cxnLst/>
          <a:rect l="0" t="0" r="0" b="0"/>
          <a:pathLst>
            <a:path>
              <a:moveTo>
                <a:pt x="0" y="3010"/>
              </a:moveTo>
              <a:lnTo>
                <a:pt x="579629"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16957268">
        <a:off x="7098596" y="3363454"/>
        <a:ext cx="28981" cy="28981"/>
      </dsp:txXfrm>
    </dsp:sp>
    <dsp:sp modelId="{BA7DCBB6-C92E-449B-A715-D332F4A37ABF}">
      <dsp:nvSpPr>
        <dsp:cNvPr id="0" name=""/>
        <dsp:cNvSpPr/>
      </dsp:nvSpPr>
      <dsp:spPr>
        <a:xfrm>
          <a:off x="7176412" y="2787176"/>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stack</a:t>
          </a:r>
          <a:endParaRPr lang="en-IN" sz="2400" kern="1200" dirty="0"/>
        </a:p>
      </dsp:txBody>
      <dsp:txXfrm>
        <a:off x="7176412" y="2787176"/>
        <a:ext cx="1639561" cy="615914"/>
      </dsp:txXfrm>
    </dsp:sp>
    <dsp:sp modelId="{9D6D3AB4-6FB6-4D6A-9647-56364DA3CA88}">
      <dsp:nvSpPr>
        <dsp:cNvPr id="0" name=""/>
        <dsp:cNvSpPr/>
      </dsp:nvSpPr>
      <dsp:spPr>
        <a:xfrm rot="1744888">
          <a:off x="7039434" y="3697563"/>
          <a:ext cx="163833" cy="6020"/>
        </a:xfrm>
        <a:custGeom>
          <a:avLst/>
          <a:gdLst/>
          <a:ahLst/>
          <a:cxnLst/>
          <a:rect l="0" t="0" r="0" b="0"/>
          <a:pathLst>
            <a:path>
              <a:moveTo>
                <a:pt x="0" y="3010"/>
              </a:moveTo>
              <a:lnTo>
                <a:pt x="163833"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1744888">
        <a:off x="7117255" y="3696477"/>
        <a:ext cx="8191" cy="8191"/>
      </dsp:txXfrm>
    </dsp:sp>
    <dsp:sp modelId="{A1DB5323-E788-434F-BCE3-7E4EA3BA143C}">
      <dsp:nvSpPr>
        <dsp:cNvPr id="0" name=""/>
        <dsp:cNvSpPr/>
      </dsp:nvSpPr>
      <dsp:spPr>
        <a:xfrm>
          <a:off x="7192940" y="3432432"/>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queue</a:t>
          </a:r>
          <a:endParaRPr lang="en-IN" sz="2400" kern="1200" dirty="0"/>
        </a:p>
      </dsp:txBody>
      <dsp:txXfrm>
        <a:off x="7192940" y="3432432"/>
        <a:ext cx="1639561" cy="615914"/>
      </dsp:txXfrm>
    </dsp:sp>
    <dsp:sp modelId="{F8CB6BD6-7043-4671-9CC8-AC871D266C7E}">
      <dsp:nvSpPr>
        <dsp:cNvPr id="0" name=""/>
        <dsp:cNvSpPr/>
      </dsp:nvSpPr>
      <dsp:spPr>
        <a:xfrm rot="4090593">
          <a:off x="5072732" y="4486377"/>
          <a:ext cx="471875" cy="6020"/>
        </a:xfrm>
        <a:custGeom>
          <a:avLst/>
          <a:gdLst/>
          <a:ahLst/>
          <a:cxnLst/>
          <a:rect l="0" t="0" r="0" b="0"/>
          <a:pathLst>
            <a:path>
              <a:moveTo>
                <a:pt x="0" y="3010"/>
              </a:moveTo>
              <a:lnTo>
                <a:pt x="471875"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4090593">
        <a:off x="5296873" y="4477590"/>
        <a:ext cx="23593" cy="23593"/>
      </dsp:txXfrm>
    </dsp:sp>
    <dsp:sp modelId="{BF7EC60F-D028-43FB-B02A-8754BA579D0E}">
      <dsp:nvSpPr>
        <dsp:cNvPr id="0" name=""/>
        <dsp:cNvSpPr/>
      </dsp:nvSpPr>
      <dsp:spPr>
        <a:xfrm>
          <a:off x="5396379" y="4400459"/>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Non linear list</a:t>
          </a:r>
          <a:endParaRPr lang="en-IN" sz="2000" kern="1200" dirty="0"/>
        </a:p>
      </dsp:txBody>
      <dsp:txXfrm>
        <a:off x="5396379" y="4400459"/>
        <a:ext cx="1639561" cy="615914"/>
      </dsp:txXfrm>
    </dsp:sp>
    <dsp:sp modelId="{A8883BA0-9E57-4C62-8E34-B42C31B129D3}">
      <dsp:nvSpPr>
        <dsp:cNvPr id="0" name=""/>
        <dsp:cNvSpPr/>
      </dsp:nvSpPr>
      <dsp:spPr>
        <a:xfrm rot="280241">
          <a:off x="7035680" y="4711819"/>
          <a:ext cx="157521" cy="6020"/>
        </a:xfrm>
        <a:custGeom>
          <a:avLst/>
          <a:gdLst/>
          <a:ahLst/>
          <a:cxnLst/>
          <a:rect l="0" t="0" r="0" b="0"/>
          <a:pathLst>
            <a:path>
              <a:moveTo>
                <a:pt x="0" y="3010"/>
              </a:moveTo>
              <a:lnTo>
                <a:pt x="157521"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280241">
        <a:off x="7110502" y="4710891"/>
        <a:ext cx="7876" cy="7876"/>
      </dsp:txXfrm>
    </dsp:sp>
    <dsp:sp modelId="{DE940F9F-384A-498B-9C02-20294CCB744A}">
      <dsp:nvSpPr>
        <dsp:cNvPr id="0" name=""/>
        <dsp:cNvSpPr/>
      </dsp:nvSpPr>
      <dsp:spPr>
        <a:xfrm>
          <a:off x="7192940" y="4413286"/>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graph</a:t>
          </a:r>
          <a:endParaRPr lang="en-IN" sz="2400" kern="1200" dirty="0"/>
        </a:p>
      </dsp:txBody>
      <dsp:txXfrm>
        <a:off x="7192940" y="4413286"/>
        <a:ext cx="1639561" cy="615914"/>
      </dsp:txXfrm>
    </dsp:sp>
    <dsp:sp modelId="{8E460B03-187E-4B76-9DAF-09822AB823E3}">
      <dsp:nvSpPr>
        <dsp:cNvPr id="0" name=""/>
        <dsp:cNvSpPr/>
      </dsp:nvSpPr>
      <dsp:spPr>
        <a:xfrm rot="4712733">
          <a:off x="6719154" y="5092819"/>
          <a:ext cx="790572" cy="6020"/>
        </a:xfrm>
        <a:custGeom>
          <a:avLst/>
          <a:gdLst/>
          <a:ahLst/>
          <a:cxnLst/>
          <a:rect l="0" t="0" r="0" b="0"/>
          <a:pathLst>
            <a:path>
              <a:moveTo>
                <a:pt x="0" y="3010"/>
              </a:moveTo>
              <a:lnTo>
                <a:pt x="790572"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4712733">
        <a:off x="7094676" y="5076065"/>
        <a:ext cx="39528" cy="39528"/>
      </dsp:txXfrm>
    </dsp:sp>
    <dsp:sp modelId="{412337FE-E8E4-4495-B8F6-29BE78C4172C}">
      <dsp:nvSpPr>
        <dsp:cNvPr id="0" name=""/>
        <dsp:cNvSpPr/>
      </dsp:nvSpPr>
      <dsp:spPr>
        <a:xfrm>
          <a:off x="7192940" y="5175285"/>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trees</a:t>
          </a:r>
          <a:endParaRPr lang="en-IN" sz="2400" kern="1200" dirty="0"/>
        </a:p>
      </dsp:txBody>
      <dsp:txXfrm>
        <a:off x="7192940" y="5175285"/>
        <a:ext cx="1639561" cy="615914"/>
      </dsp:txXfrm>
    </dsp:sp>
    <dsp:sp modelId="{F6C4E979-9AAF-44C0-B789-0823D85A4B85}">
      <dsp:nvSpPr>
        <dsp:cNvPr id="0" name=""/>
        <dsp:cNvSpPr/>
      </dsp:nvSpPr>
      <dsp:spPr>
        <a:xfrm rot="4954632">
          <a:off x="2692314" y="4454689"/>
          <a:ext cx="1607354" cy="6020"/>
        </a:xfrm>
        <a:custGeom>
          <a:avLst/>
          <a:gdLst/>
          <a:ahLst/>
          <a:cxnLst/>
          <a:rect l="0" t="0" r="0" b="0"/>
          <a:pathLst>
            <a:path>
              <a:moveTo>
                <a:pt x="0" y="3010"/>
              </a:moveTo>
              <a:lnTo>
                <a:pt x="1607354" y="3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rot="4954632">
        <a:off x="3455807" y="4417516"/>
        <a:ext cx="80367" cy="80367"/>
      </dsp:txXfrm>
    </dsp:sp>
    <dsp:sp modelId="{145EC42D-CE93-4592-BF84-1C474759D14C}">
      <dsp:nvSpPr>
        <dsp:cNvPr id="0" name=""/>
        <dsp:cNvSpPr/>
      </dsp:nvSpPr>
      <dsp:spPr>
        <a:xfrm>
          <a:off x="3599819" y="4946685"/>
          <a:ext cx="1639561" cy="615914"/>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files</a:t>
          </a:r>
          <a:endParaRPr lang="en-IN" sz="2800" kern="1200" dirty="0"/>
        </a:p>
      </dsp:txBody>
      <dsp:txXfrm>
        <a:off x="3599819" y="4946685"/>
        <a:ext cx="1639561" cy="6159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8EDF2-7F35-41CB-8244-0FB4409DC8C6}" type="datetimeFigureOut">
              <a:rPr lang="en-US" smtClean="0"/>
              <a:t>4/22/2016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C96A78-7FDB-4C41-BEF1-F00624C7058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C96A78-7FDB-4C41-BEF1-F00624C7058B}"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BBB81E5-E7BC-4E4B-8CD9-7593FC3A367E}" type="datetimeFigureOut">
              <a:rPr lang="en-US" smtClean="0"/>
              <a:pPr/>
              <a:t>4/22/2016</a:t>
            </a:fld>
            <a:endParaRPr lang="en-US"/>
          </a:p>
        </p:txBody>
      </p:sp>
      <p:sp>
        <p:nvSpPr>
          <p:cNvPr id="17" name="Footer Placeholder 16"/>
          <p:cNvSpPr>
            <a:spLocks noGrp="1"/>
          </p:cNvSpPr>
          <p:nvPr>
            <p:ph type="ftr" sz="quarter" idx="11"/>
          </p:nvPr>
        </p:nvSpPr>
        <p:spPr/>
        <p:txBody>
          <a:bodyPr/>
          <a:lstStyle/>
          <a:p>
            <a:r>
              <a:rPr lang="en-US" dirty="0" smtClean="0"/>
              <a:t>Sunbeam </a:t>
            </a:r>
            <a:r>
              <a:rPr lang="en-US" dirty="0" err="1" smtClean="0"/>
              <a:t>Infotech</a:t>
            </a:r>
            <a:r>
              <a:rPr lang="en-US" dirty="0" smtClean="0"/>
              <a:t> </a:t>
            </a:r>
            <a:r>
              <a:rPr lang="en-US" dirty="0" err="1" smtClean="0"/>
              <a:t>Pvt</a:t>
            </a:r>
            <a:r>
              <a:rPr lang="en-US" dirty="0" smtClean="0"/>
              <a:t> Ltd.</a:t>
            </a:r>
            <a:endParaRPr lang="en-US" dirty="0"/>
          </a:p>
        </p:txBody>
      </p:sp>
      <p:sp>
        <p:nvSpPr>
          <p:cNvPr id="29" name="Slide Number Placeholder 28"/>
          <p:cNvSpPr>
            <a:spLocks noGrp="1"/>
          </p:cNvSpPr>
          <p:nvPr>
            <p:ph type="sldNum" sz="quarter" idx="12"/>
          </p:nvPr>
        </p:nvSpPr>
        <p:spPr/>
        <p:txBody>
          <a:bodyPr/>
          <a:lstStyle/>
          <a:p>
            <a:fld id="{BF6AFEA4-CD7D-46E2-B422-4BF7ACFCF751}"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BB81E5-E7BC-4E4B-8CD9-7593FC3A367E}"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AFEA4-CD7D-46E2-B422-4BF7ACFCF7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BB81E5-E7BC-4E4B-8CD9-7593FC3A367E}"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AFEA4-CD7D-46E2-B422-4BF7ACFCF7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BB81E5-E7BC-4E4B-8CD9-7593FC3A367E}"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AFEA4-CD7D-46E2-B422-4BF7ACFCF7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BB81E5-E7BC-4E4B-8CD9-7593FC3A367E}"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F6AFEA4-CD7D-46E2-B422-4BF7ACFCF75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BB81E5-E7BC-4E4B-8CD9-7593FC3A367E}" type="datetimeFigureOut">
              <a:rPr lang="en-US" smtClean="0"/>
              <a:pPr/>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AFEA4-CD7D-46E2-B422-4BF7ACFCF7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BBB81E5-E7BC-4E4B-8CD9-7593FC3A367E}" type="datetimeFigureOut">
              <a:rPr lang="en-US" smtClean="0"/>
              <a:pPr/>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6AFEA4-CD7D-46E2-B422-4BF7ACFCF7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BB81E5-E7BC-4E4B-8CD9-7593FC3A367E}" type="datetimeFigureOut">
              <a:rPr lang="en-US" smtClean="0"/>
              <a:pPr/>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6AFEA4-CD7D-46E2-B422-4BF7ACFCF7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B81E5-E7BC-4E4B-8CD9-7593FC3A367E}" type="datetimeFigureOut">
              <a:rPr lang="en-US" smtClean="0"/>
              <a:pPr/>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6AFEA4-CD7D-46E2-B422-4BF7ACFCF7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BB81E5-E7BC-4E4B-8CD9-7593FC3A367E}" type="datetimeFigureOut">
              <a:rPr lang="en-US" smtClean="0"/>
              <a:pPr/>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AFEA4-CD7D-46E2-B422-4BF7ACFCF7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BB81E5-E7BC-4E4B-8CD9-7593FC3A367E}" type="datetimeFigureOut">
              <a:rPr lang="en-US" smtClean="0"/>
              <a:pPr/>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AFEA4-CD7D-46E2-B422-4BF7ACFCF7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BBB81E5-E7BC-4E4B-8CD9-7593FC3A367E}" type="datetimeFigureOut">
              <a:rPr lang="en-US" smtClean="0"/>
              <a:pPr/>
              <a:t>4/22/2016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F6AFEA4-CD7D-46E2-B422-4BF7ACFCF75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828800"/>
            <a:ext cx="8229600" cy="1828800"/>
          </a:xfrm>
        </p:spPr>
        <p:txBody>
          <a:bodyPr>
            <a:normAutofit/>
          </a:bodyPr>
          <a:lstStyle/>
          <a:p>
            <a:r>
              <a:rPr lang="en-US" sz="5400" b="1" dirty="0" smtClean="0">
                <a:latin typeface="Tahoma" pitchFamily="34" charset="0"/>
                <a:cs typeface="Tahoma" pitchFamily="34" charset="0"/>
              </a:rPr>
              <a:t>Data Structure</a:t>
            </a:r>
            <a:endParaRPr lang="en-US" sz="5400" b="1" dirty="0">
              <a:latin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a:t>
            </a:r>
            <a:endParaRPr lang="en-IN" dirty="0"/>
          </a:p>
        </p:txBody>
      </p:sp>
      <p:sp>
        <p:nvSpPr>
          <p:cNvPr id="3" name="Content Placeholder 2"/>
          <p:cNvSpPr>
            <a:spLocks noGrp="1"/>
          </p:cNvSpPr>
          <p:nvPr>
            <p:ph idx="1"/>
          </p:nvPr>
        </p:nvSpPr>
        <p:spPr/>
        <p:txBody>
          <a:bodyPr/>
          <a:lstStyle/>
          <a:p>
            <a:r>
              <a:rPr lang="en-US" dirty="0" smtClean="0"/>
              <a:t>Infix notation used in general mathematics where operator comes in between operands</a:t>
            </a:r>
          </a:p>
          <a:p>
            <a:pPr lvl="1"/>
            <a:r>
              <a:rPr lang="en-US" dirty="0" smtClean="0"/>
              <a:t>A + B</a:t>
            </a:r>
          </a:p>
          <a:p>
            <a:r>
              <a:rPr lang="en-US" dirty="0" smtClean="0"/>
              <a:t>Prefix Notation</a:t>
            </a:r>
          </a:p>
          <a:p>
            <a:pPr lvl="1"/>
            <a:r>
              <a:rPr lang="en-US" dirty="0" smtClean="0"/>
              <a:t>Operator is written before operands. ( + AB)</a:t>
            </a:r>
          </a:p>
          <a:p>
            <a:r>
              <a:rPr lang="en-US" dirty="0" smtClean="0"/>
              <a:t>Postfix Notation</a:t>
            </a:r>
          </a:p>
          <a:p>
            <a:pPr lvl="1"/>
            <a:r>
              <a:rPr lang="en-US" dirty="0" smtClean="0"/>
              <a:t>Operator is written after operands. </a:t>
            </a:r>
            <a:r>
              <a:rPr lang="en-US" smtClean="0"/>
              <a:t>(AB+)</a:t>
            </a:r>
            <a:endParaRPr lang="en-US" dirty="0" smtClean="0"/>
          </a:p>
          <a:p>
            <a:pPr lvl="1"/>
            <a:endParaRPr lang="en-US"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noAutofit/>
          </a:bodyPr>
          <a:lstStyle/>
          <a:p>
            <a:r>
              <a:rPr lang="en-US" sz="3200" dirty="0" smtClean="0"/>
              <a:t>The rules to be remembered during infix to postfix conversion are</a:t>
            </a:r>
            <a:endParaRPr lang="en-US" sz="3200" dirty="0"/>
          </a:p>
        </p:txBody>
      </p:sp>
      <p:sp>
        <p:nvSpPr>
          <p:cNvPr id="3" name="Content Placeholder 2"/>
          <p:cNvSpPr>
            <a:spLocks noGrp="1"/>
          </p:cNvSpPr>
          <p:nvPr>
            <p:ph idx="1"/>
          </p:nvPr>
        </p:nvSpPr>
        <p:spPr>
          <a:xfrm>
            <a:off x="457200" y="1143000"/>
            <a:ext cx="8229600" cy="5471160"/>
          </a:xfrm>
        </p:spPr>
        <p:txBody>
          <a:bodyPr>
            <a:noAutofit/>
          </a:bodyPr>
          <a:lstStyle/>
          <a:p>
            <a:pPr marL="651510" indent="-514350">
              <a:buFont typeface="+mj-lt"/>
              <a:buAutoNum type="arabicPeriod"/>
            </a:pPr>
            <a:r>
              <a:rPr lang="en-US" sz="2600" dirty="0" smtClean="0"/>
              <a:t>Parenthesize the expression starting from left to right.</a:t>
            </a:r>
          </a:p>
          <a:p>
            <a:pPr marL="651510" indent="-514350">
              <a:buFont typeface="+mj-lt"/>
              <a:buAutoNum type="arabicPeriod"/>
            </a:pPr>
            <a:endParaRPr lang="en-US" sz="2600" dirty="0" smtClean="0"/>
          </a:p>
          <a:p>
            <a:pPr marL="651510" indent="-514350">
              <a:buFont typeface="+mj-lt"/>
              <a:buAutoNum type="arabicPeriod"/>
            </a:pPr>
            <a:r>
              <a:rPr lang="en-US" sz="2600" dirty="0" smtClean="0"/>
              <a:t>During parenthesizing the expression, the operands associated with operator  having higher precedence are first parenthesized.</a:t>
            </a:r>
          </a:p>
          <a:p>
            <a:pPr marL="651510" indent="-514350">
              <a:buFont typeface="+mj-lt"/>
              <a:buAutoNum type="arabicPeriod"/>
            </a:pPr>
            <a:endParaRPr lang="en-US" sz="2600" dirty="0" smtClean="0"/>
          </a:p>
          <a:p>
            <a:pPr marL="651510" indent="-514350">
              <a:buFont typeface="+mj-lt"/>
              <a:buAutoNum type="arabicPeriod"/>
            </a:pPr>
            <a:r>
              <a:rPr lang="en-US" sz="2600" dirty="0" smtClean="0"/>
              <a:t>The sub-expression(part of expression) which has been converted into postfix, is to be treated as single operand.</a:t>
            </a:r>
          </a:p>
          <a:p>
            <a:pPr marL="651510" indent="-514350">
              <a:buFont typeface="+mj-lt"/>
              <a:buAutoNum type="arabicPeriod"/>
            </a:pPr>
            <a:endParaRPr lang="en-US" sz="2600" dirty="0" smtClean="0"/>
          </a:p>
          <a:p>
            <a:pPr marL="651510" indent="-514350">
              <a:buFont typeface="+mj-lt"/>
              <a:buAutoNum type="arabicPeriod"/>
            </a:pPr>
            <a:r>
              <a:rPr lang="en-US" sz="2600" dirty="0" smtClean="0"/>
              <a:t>Once the expression is converted to postfix form, remove the parenthesis.</a:t>
            </a:r>
          </a:p>
          <a:p>
            <a:endParaRPr lang="en-US" sz="2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 B * C  ------ A + (B * C)</a:t>
            </a:r>
          </a:p>
          <a:p>
            <a:r>
              <a:rPr lang="pt-BR" dirty="0" smtClean="0"/>
              <a:t>(A + B) * C/D + </a:t>
            </a:r>
            <a:r>
              <a:rPr lang="pt-BR" smtClean="0"/>
              <a:t>E ^ G </a:t>
            </a:r>
            <a:r>
              <a:rPr lang="pt-BR" dirty="0" smtClean="0"/>
              <a:t>/B</a:t>
            </a:r>
            <a:r>
              <a:rPr lang="en-US" dirty="0" smtClean="0"/>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6200" y="152396"/>
          <a:ext cx="8915400" cy="6553204"/>
        </p:xfrm>
        <a:graphic>
          <a:graphicData uri="http://schemas.openxmlformats.org/drawingml/2006/table">
            <a:tbl>
              <a:tblPr firstRow="1" bandRow="1">
                <a:tableStyleId>{5C22544A-7EE6-4342-B048-85BDC9FD1C3A}</a:tableStyleId>
              </a:tblPr>
              <a:tblGrid>
                <a:gridCol w="2819400"/>
                <a:gridCol w="2857190"/>
                <a:gridCol w="3238810"/>
              </a:tblGrid>
              <a:tr h="468086">
                <a:tc gridSpan="3">
                  <a:txBody>
                    <a:bodyPr/>
                    <a:lstStyle/>
                    <a:p>
                      <a:r>
                        <a:rPr lang="en-US" sz="2400" dirty="0" smtClean="0"/>
                        <a:t>(A </a:t>
                      </a:r>
                      <a:r>
                        <a:rPr lang="en-US" sz="2400" dirty="0" smtClean="0"/>
                        <a:t>+ (B</a:t>
                      </a:r>
                      <a:r>
                        <a:rPr lang="en-US" sz="2400" baseline="0" dirty="0" smtClean="0"/>
                        <a:t> / C – (D  * E ^ F) + G) * </a:t>
                      </a:r>
                      <a:r>
                        <a:rPr lang="en-US" sz="2400" baseline="0" dirty="0" smtClean="0"/>
                        <a:t>H)</a:t>
                      </a:r>
                      <a:endParaRPr lang="en-IN" sz="2400" dirty="0"/>
                    </a:p>
                  </a:txBody>
                  <a:tcPr/>
                </a:tc>
                <a:tc hMerge="1">
                  <a:txBody>
                    <a:bodyPr/>
                    <a:lstStyle/>
                    <a:p>
                      <a:endParaRPr lang="en-IN" sz="2800" dirty="0"/>
                    </a:p>
                  </a:txBody>
                  <a:tcPr/>
                </a:tc>
                <a:tc hMerge="1">
                  <a:txBody>
                    <a:bodyPr/>
                    <a:lstStyle/>
                    <a:p>
                      <a:endParaRPr lang="en-IN" sz="2800" dirty="0"/>
                    </a:p>
                  </a:txBody>
                  <a:tcPr/>
                </a:tc>
              </a:tr>
              <a:tr h="468086">
                <a:tc>
                  <a:txBody>
                    <a:bodyPr/>
                    <a:lstStyle/>
                    <a:p>
                      <a:r>
                        <a:rPr lang="en-US" sz="2400" dirty="0" smtClean="0"/>
                        <a:t>A</a:t>
                      </a:r>
                      <a:endParaRPr lang="en-IN" sz="2400" dirty="0"/>
                    </a:p>
                  </a:txBody>
                  <a:tcPr/>
                </a:tc>
                <a:tc>
                  <a:txBody>
                    <a:bodyPr/>
                    <a:lstStyle/>
                    <a:p>
                      <a:r>
                        <a:rPr lang="en-IN" sz="2400" dirty="0" smtClean="0"/>
                        <a:t>(</a:t>
                      </a:r>
                      <a:endParaRPr lang="en-IN" sz="2400" dirty="0"/>
                    </a:p>
                  </a:txBody>
                  <a:tcPr/>
                </a:tc>
                <a:tc>
                  <a:txBody>
                    <a:bodyPr/>
                    <a:lstStyle/>
                    <a:p>
                      <a:r>
                        <a:rPr lang="en-US" sz="2400" dirty="0" smtClean="0"/>
                        <a:t>A</a:t>
                      </a:r>
                      <a:endParaRPr lang="en-IN" sz="2400" dirty="0"/>
                    </a:p>
                  </a:txBody>
                  <a:tcPr/>
                </a:tc>
              </a:tr>
              <a:tr h="468086">
                <a:tc>
                  <a:txBody>
                    <a:bodyPr/>
                    <a:lstStyle/>
                    <a:p>
                      <a:r>
                        <a:rPr lang="en-US" sz="2400" dirty="0" smtClean="0"/>
                        <a:t>+</a:t>
                      </a:r>
                      <a:endParaRPr lang="en-IN" sz="2400" dirty="0"/>
                    </a:p>
                  </a:txBody>
                  <a:tcPr/>
                </a:tc>
                <a:tc>
                  <a:txBody>
                    <a:bodyPr/>
                    <a:lstStyle/>
                    <a:p>
                      <a:r>
                        <a:rPr lang="en-US" sz="2400" dirty="0" smtClean="0"/>
                        <a:t>(+</a:t>
                      </a:r>
                      <a:endParaRPr lang="en-IN" sz="2400" dirty="0"/>
                    </a:p>
                  </a:txBody>
                  <a:tcPr/>
                </a:tc>
                <a:tc>
                  <a:txBody>
                    <a:bodyPr/>
                    <a:lstStyle/>
                    <a:p>
                      <a:r>
                        <a:rPr lang="en-US" sz="2400" dirty="0" smtClean="0"/>
                        <a:t>A</a:t>
                      </a:r>
                      <a:endParaRPr lang="en-IN" sz="2400" dirty="0"/>
                    </a:p>
                  </a:txBody>
                  <a:tcPr/>
                </a:tc>
              </a:tr>
              <a:tr h="468086">
                <a:tc>
                  <a:txBody>
                    <a:bodyPr/>
                    <a:lstStyle/>
                    <a:p>
                      <a:r>
                        <a:rPr lang="en-US" sz="2400" dirty="0" smtClean="0"/>
                        <a:t>(</a:t>
                      </a:r>
                      <a:endParaRPr lang="en-IN" sz="2400" dirty="0"/>
                    </a:p>
                  </a:txBody>
                  <a:tcPr/>
                </a:tc>
                <a:tc>
                  <a:txBody>
                    <a:bodyPr/>
                    <a:lstStyle/>
                    <a:p>
                      <a:r>
                        <a:rPr lang="en-US" sz="2400" dirty="0" smtClean="0"/>
                        <a:t>(+(</a:t>
                      </a:r>
                      <a:endParaRPr lang="en-IN" sz="2400" dirty="0"/>
                    </a:p>
                  </a:txBody>
                  <a:tcPr/>
                </a:tc>
                <a:tc>
                  <a:txBody>
                    <a:bodyPr/>
                    <a:lstStyle/>
                    <a:p>
                      <a:r>
                        <a:rPr lang="en-US" sz="2400" dirty="0" smtClean="0"/>
                        <a:t>A</a:t>
                      </a:r>
                      <a:endParaRPr lang="en-IN" sz="2400" dirty="0"/>
                    </a:p>
                  </a:txBody>
                  <a:tcPr/>
                </a:tc>
              </a:tr>
              <a:tr h="468086">
                <a:tc>
                  <a:txBody>
                    <a:bodyPr/>
                    <a:lstStyle/>
                    <a:p>
                      <a:r>
                        <a:rPr lang="en-US" sz="2400" dirty="0" smtClean="0"/>
                        <a:t>B</a:t>
                      </a:r>
                      <a:endParaRPr lang="en-IN" sz="2400" dirty="0"/>
                    </a:p>
                  </a:txBody>
                  <a:tcPr/>
                </a:tc>
                <a:tc>
                  <a:txBody>
                    <a:bodyPr/>
                    <a:lstStyle/>
                    <a:p>
                      <a:r>
                        <a:rPr lang="en-US" sz="2400" dirty="0" smtClean="0"/>
                        <a:t>(+(</a:t>
                      </a:r>
                      <a:endParaRPr lang="en-IN" sz="2400" dirty="0"/>
                    </a:p>
                  </a:txBody>
                  <a:tcPr/>
                </a:tc>
                <a:tc>
                  <a:txBody>
                    <a:bodyPr/>
                    <a:lstStyle/>
                    <a:p>
                      <a:r>
                        <a:rPr lang="en-US" sz="2400" dirty="0" smtClean="0"/>
                        <a:t>AB</a:t>
                      </a:r>
                      <a:endParaRPr lang="en-IN" sz="2400" dirty="0"/>
                    </a:p>
                  </a:txBody>
                  <a:tcPr/>
                </a:tc>
              </a:tr>
              <a:tr h="468086">
                <a:tc>
                  <a:txBody>
                    <a:bodyPr/>
                    <a:lstStyle/>
                    <a:p>
                      <a:r>
                        <a:rPr lang="en-US" sz="2400" dirty="0" smtClean="0"/>
                        <a:t>/</a:t>
                      </a:r>
                      <a:endParaRPr lang="en-IN" sz="2400" dirty="0"/>
                    </a:p>
                  </a:txBody>
                  <a:tcPr/>
                </a:tc>
                <a:tc>
                  <a:txBody>
                    <a:bodyPr/>
                    <a:lstStyle/>
                    <a:p>
                      <a:r>
                        <a:rPr lang="en-US" sz="2400" dirty="0" smtClean="0"/>
                        <a:t>(+(/</a:t>
                      </a:r>
                      <a:endParaRPr lang="en-IN" sz="2400" dirty="0"/>
                    </a:p>
                  </a:txBody>
                  <a:tcPr/>
                </a:tc>
                <a:tc>
                  <a:txBody>
                    <a:bodyPr/>
                    <a:lstStyle/>
                    <a:p>
                      <a:r>
                        <a:rPr lang="en-US" sz="2400" dirty="0" smtClean="0"/>
                        <a:t>AB</a:t>
                      </a:r>
                      <a:endParaRPr lang="en-IN" sz="2400" dirty="0"/>
                    </a:p>
                  </a:txBody>
                  <a:tcPr/>
                </a:tc>
              </a:tr>
              <a:tr h="468086">
                <a:tc>
                  <a:txBody>
                    <a:bodyPr/>
                    <a:lstStyle/>
                    <a:p>
                      <a:r>
                        <a:rPr lang="en-US" sz="2400" dirty="0" smtClean="0"/>
                        <a:t>C</a:t>
                      </a:r>
                      <a:endParaRPr lang="en-IN" sz="2400" dirty="0"/>
                    </a:p>
                  </a:txBody>
                  <a:tcPr/>
                </a:tc>
                <a:tc>
                  <a:txBody>
                    <a:bodyPr/>
                    <a:lstStyle/>
                    <a:p>
                      <a:r>
                        <a:rPr lang="en-US" sz="2400" dirty="0" smtClean="0"/>
                        <a:t>(+(/</a:t>
                      </a:r>
                      <a:endParaRPr lang="en-IN" sz="2400" dirty="0"/>
                    </a:p>
                  </a:txBody>
                  <a:tcPr/>
                </a:tc>
                <a:tc>
                  <a:txBody>
                    <a:bodyPr/>
                    <a:lstStyle/>
                    <a:p>
                      <a:r>
                        <a:rPr lang="en-US" sz="2400" dirty="0" smtClean="0"/>
                        <a:t>ABC</a:t>
                      </a:r>
                      <a:endParaRPr lang="en-IN" sz="2400" dirty="0"/>
                    </a:p>
                  </a:txBody>
                  <a:tcPr/>
                </a:tc>
              </a:tr>
              <a:tr h="468086">
                <a:tc>
                  <a:txBody>
                    <a:bodyPr/>
                    <a:lstStyle/>
                    <a:p>
                      <a:r>
                        <a:rPr lang="en-US" sz="2400" dirty="0" smtClean="0"/>
                        <a:t>-</a:t>
                      </a:r>
                      <a:endParaRPr lang="en-IN" sz="2400" dirty="0"/>
                    </a:p>
                  </a:txBody>
                  <a:tcPr/>
                </a:tc>
                <a:tc>
                  <a:txBody>
                    <a:bodyPr/>
                    <a:lstStyle/>
                    <a:p>
                      <a:r>
                        <a:rPr lang="en-US" sz="2400" dirty="0" smtClean="0"/>
                        <a:t>(+(-</a:t>
                      </a:r>
                      <a:endParaRPr lang="en-IN" sz="2400" dirty="0"/>
                    </a:p>
                  </a:txBody>
                  <a:tcPr/>
                </a:tc>
                <a:tc>
                  <a:txBody>
                    <a:bodyPr/>
                    <a:lstStyle/>
                    <a:p>
                      <a:r>
                        <a:rPr lang="en-US" sz="2400" dirty="0" smtClean="0"/>
                        <a:t>ABC/</a:t>
                      </a:r>
                      <a:endParaRPr lang="en-IN" sz="2400" dirty="0"/>
                    </a:p>
                  </a:txBody>
                  <a:tcPr/>
                </a:tc>
              </a:tr>
              <a:tr h="468086">
                <a:tc>
                  <a:txBody>
                    <a:bodyPr/>
                    <a:lstStyle/>
                    <a:p>
                      <a:r>
                        <a:rPr lang="en-US" sz="2400" dirty="0" smtClean="0"/>
                        <a:t>(</a:t>
                      </a:r>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t>
                      </a:r>
                      <a:r>
                        <a:rPr lang="en-IN" sz="2400" dirty="0" smtClean="0"/>
                        <a:t>(</a:t>
                      </a:r>
                    </a:p>
                  </a:txBody>
                  <a:tcPr/>
                </a:tc>
                <a:tc>
                  <a:txBody>
                    <a:bodyPr/>
                    <a:lstStyle/>
                    <a:p>
                      <a:r>
                        <a:rPr lang="en-US" sz="2400" dirty="0" smtClean="0"/>
                        <a:t>ABC/</a:t>
                      </a:r>
                      <a:endParaRPr lang="en-IN" sz="2400" dirty="0"/>
                    </a:p>
                  </a:txBody>
                  <a:tcPr/>
                </a:tc>
              </a:tr>
              <a:tr h="468086">
                <a:tc>
                  <a:txBody>
                    <a:bodyPr/>
                    <a:lstStyle/>
                    <a:p>
                      <a:r>
                        <a:rPr lang="en-US" sz="2400" dirty="0" smtClean="0"/>
                        <a:t>D</a:t>
                      </a:r>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t>
                      </a:r>
                      <a:r>
                        <a:rPr lang="en-IN" sz="2400" dirty="0" smtClean="0"/>
                        <a:t>(</a:t>
                      </a:r>
                    </a:p>
                  </a:txBody>
                  <a:tcPr/>
                </a:tc>
                <a:tc>
                  <a:txBody>
                    <a:bodyPr/>
                    <a:lstStyle/>
                    <a:p>
                      <a:r>
                        <a:rPr lang="en-US" sz="2400" dirty="0" smtClean="0"/>
                        <a:t>ABC/D</a:t>
                      </a:r>
                      <a:endParaRPr lang="en-IN" sz="2400" dirty="0"/>
                    </a:p>
                  </a:txBody>
                  <a:tcPr/>
                </a:tc>
              </a:tr>
              <a:tr h="468086">
                <a:tc>
                  <a:txBody>
                    <a:bodyPr/>
                    <a:lstStyle/>
                    <a:p>
                      <a:r>
                        <a:rPr lang="en-US" sz="2400" dirty="0" smtClean="0"/>
                        <a:t>*</a:t>
                      </a:r>
                      <a:endParaRPr lang="en-IN" sz="2400" dirty="0"/>
                    </a:p>
                  </a:txBody>
                  <a:tcPr/>
                </a:tc>
                <a:tc>
                  <a:txBody>
                    <a:bodyPr/>
                    <a:lstStyle/>
                    <a:p>
                      <a:r>
                        <a:rPr lang="en-US" sz="2400" dirty="0" smtClean="0"/>
                        <a:t>(+(-</a:t>
                      </a:r>
                      <a:r>
                        <a:rPr lang="en-IN" sz="2400" dirty="0" smtClean="0"/>
                        <a:t>(*</a:t>
                      </a:r>
                      <a:endParaRPr lang="en-IN" sz="2400" dirty="0"/>
                    </a:p>
                  </a:txBody>
                  <a:tcPr/>
                </a:tc>
                <a:tc>
                  <a:txBody>
                    <a:bodyPr/>
                    <a:lstStyle/>
                    <a:p>
                      <a:r>
                        <a:rPr lang="en-US" sz="2400" dirty="0" smtClean="0"/>
                        <a:t>ABC/D</a:t>
                      </a:r>
                      <a:endParaRPr lang="en-IN" sz="2400" dirty="0"/>
                    </a:p>
                  </a:txBody>
                  <a:tcPr/>
                </a:tc>
              </a:tr>
              <a:tr h="468086">
                <a:tc>
                  <a:txBody>
                    <a:bodyPr/>
                    <a:lstStyle/>
                    <a:p>
                      <a:r>
                        <a:rPr lang="en-US" sz="2400" dirty="0" smtClean="0"/>
                        <a:t>E</a:t>
                      </a:r>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t>
                      </a:r>
                      <a:r>
                        <a:rPr lang="en-IN" sz="2400" dirty="0" smtClean="0"/>
                        <a:t>(*</a:t>
                      </a:r>
                    </a:p>
                  </a:txBody>
                  <a:tcPr/>
                </a:tc>
                <a:tc>
                  <a:txBody>
                    <a:bodyPr/>
                    <a:lstStyle/>
                    <a:p>
                      <a:r>
                        <a:rPr lang="en-US" sz="2400" dirty="0" smtClean="0"/>
                        <a:t>ABC/DE</a:t>
                      </a:r>
                      <a:endParaRPr lang="en-IN" sz="2400" dirty="0"/>
                    </a:p>
                  </a:txBody>
                  <a:tcPr/>
                </a:tc>
              </a:tr>
              <a:tr h="468086">
                <a:tc>
                  <a:txBody>
                    <a:bodyPr/>
                    <a:lstStyle/>
                    <a:p>
                      <a:r>
                        <a:rPr lang="en-US" sz="2400" dirty="0" smtClean="0"/>
                        <a:t>^</a:t>
                      </a:r>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t>
                      </a:r>
                      <a:r>
                        <a:rPr lang="en-IN" sz="240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ABC/DE</a:t>
                      </a:r>
                      <a:endParaRPr lang="en-IN" sz="2400" dirty="0" smtClean="0"/>
                    </a:p>
                  </a:txBody>
                  <a:tcPr/>
                </a:tc>
              </a:tr>
              <a:tr h="468086">
                <a:tc>
                  <a:txBody>
                    <a:bodyPr/>
                    <a:lstStyle/>
                    <a:p>
                      <a:r>
                        <a:rPr lang="en-US" sz="2400" dirty="0" smtClean="0"/>
                        <a:t>F</a:t>
                      </a:r>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t>
                      </a:r>
                      <a:r>
                        <a:rPr lang="en-IN" sz="240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ABC/DEF</a:t>
                      </a:r>
                      <a:endParaRPr lang="en-IN" sz="2400" dirty="0" smtClean="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28600" y="1295400"/>
          <a:ext cx="8686800" cy="4480560"/>
        </p:xfrm>
        <a:graphic>
          <a:graphicData uri="http://schemas.openxmlformats.org/drawingml/2006/table">
            <a:tbl>
              <a:tblPr firstRow="1" bandRow="1">
                <a:tableStyleId>{5C22544A-7EE6-4342-B048-85BDC9FD1C3A}</a:tableStyleId>
              </a:tblPr>
              <a:tblGrid>
                <a:gridCol w="2895600"/>
                <a:gridCol w="2895600"/>
                <a:gridCol w="2895600"/>
              </a:tblGrid>
              <a:tr h="370840">
                <a:tc>
                  <a:txBody>
                    <a:bodyPr/>
                    <a:lstStyle/>
                    <a:p>
                      <a:r>
                        <a:rPr lang="en-US" sz="2800" dirty="0" smtClean="0"/>
                        <a:t>)</a:t>
                      </a:r>
                      <a:endParaRPr lang="en-IN" sz="2800" dirty="0"/>
                    </a:p>
                  </a:txBody>
                  <a:tcPr/>
                </a:tc>
                <a:tc>
                  <a:txBody>
                    <a:bodyPr/>
                    <a:lstStyle/>
                    <a:p>
                      <a:r>
                        <a:rPr lang="en-US" sz="2800" dirty="0" smtClean="0"/>
                        <a:t>(+(-</a:t>
                      </a:r>
                      <a:endParaRPr lang="en-IN" sz="2800" dirty="0"/>
                    </a:p>
                  </a:txBody>
                  <a:tcPr/>
                </a:tc>
                <a:tc>
                  <a:txBody>
                    <a:bodyPr/>
                    <a:lstStyle/>
                    <a:p>
                      <a:r>
                        <a:rPr lang="en-US" sz="2800" dirty="0" smtClean="0"/>
                        <a:t>ABC/DEF^*</a:t>
                      </a:r>
                      <a:endParaRPr lang="en-IN" sz="2800" dirty="0"/>
                    </a:p>
                  </a:txBody>
                  <a:tcPr/>
                </a:tc>
              </a:tr>
              <a:tr h="370840">
                <a:tc>
                  <a:txBody>
                    <a:bodyPr/>
                    <a:lstStyle/>
                    <a:p>
                      <a:r>
                        <a:rPr lang="en-US" sz="2800" dirty="0" smtClean="0"/>
                        <a:t>+</a:t>
                      </a:r>
                      <a:endParaRPr lang="en-IN" sz="2800" dirty="0"/>
                    </a:p>
                  </a:txBody>
                  <a:tcPr/>
                </a:tc>
                <a:tc>
                  <a:txBody>
                    <a:bodyPr/>
                    <a:lstStyle/>
                    <a:p>
                      <a:r>
                        <a:rPr lang="en-US" sz="2800" dirty="0" smtClean="0"/>
                        <a:t>(+(+</a:t>
                      </a:r>
                      <a:endParaRPr lang="en-IN" sz="2800" dirty="0"/>
                    </a:p>
                  </a:txBody>
                  <a:tcPr/>
                </a:tc>
                <a:tc>
                  <a:txBody>
                    <a:bodyPr/>
                    <a:lstStyle/>
                    <a:p>
                      <a:r>
                        <a:rPr lang="en-US" sz="2800" dirty="0" smtClean="0"/>
                        <a:t>ABC/DEF^*-</a:t>
                      </a:r>
                      <a:endParaRPr lang="en-IN" sz="2800" dirty="0"/>
                    </a:p>
                  </a:txBody>
                  <a:tcPr/>
                </a:tc>
              </a:tr>
              <a:tr h="370840">
                <a:tc>
                  <a:txBody>
                    <a:bodyPr/>
                    <a:lstStyle/>
                    <a:p>
                      <a:r>
                        <a:rPr lang="en-US" sz="2800" dirty="0" smtClean="0"/>
                        <a:t>G</a:t>
                      </a:r>
                      <a:endParaRPr lang="en-IN"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a:t>
                      </a:r>
                      <a:endParaRPr lang="en-IN" sz="2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ABC/DEF^*-</a:t>
                      </a:r>
                      <a:r>
                        <a:rPr lang="en-IN" sz="2800" dirty="0" smtClean="0"/>
                        <a:t>G</a:t>
                      </a:r>
                    </a:p>
                  </a:txBody>
                  <a:tcPr/>
                </a:tc>
              </a:tr>
              <a:tr h="370840">
                <a:tc>
                  <a:txBody>
                    <a:bodyPr/>
                    <a:lstStyle/>
                    <a:p>
                      <a:r>
                        <a:rPr lang="en-US" sz="2800" dirty="0" smtClean="0"/>
                        <a:t>)</a:t>
                      </a:r>
                      <a:endParaRPr lang="en-IN" sz="2800" dirty="0"/>
                    </a:p>
                  </a:txBody>
                  <a:tcPr/>
                </a:tc>
                <a:tc>
                  <a:txBody>
                    <a:bodyPr/>
                    <a:lstStyle/>
                    <a:p>
                      <a:r>
                        <a:rPr lang="en-US" sz="2800" dirty="0" smtClean="0"/>
                        <a:t>(+</a:t>
                      </a:r>
                      <a:endParaRPr lang="en-IN" sz="2800" dirty="0"/>
                    </a:p>
                  </a:txBody>
                  <a:tcPr/>
                </a:tc>
                <a:tc>
                  <a:txBody>
                    <a:bodyPr/>
                    <a:lstStyle/>
                    <a:p>
                      <a:r>
                        <a:rPr lang="en-US" sz="2800" dirty="0" smtClean="0"/>
                        <a:t>ABC/DEF^*-</a:t>
                      </a:r>
                      <a:r>
                        <a:rPr lang="en-IN" sz="2800" dirty="0" smtClean="0"/>
                        <a:t>G+</a:t>
                      </a:r>
                      <a:endParaRPr lang="en-IN" sz="2800" dirty="0"/>
                    </a:p>
                  </a:txBody>
                  <a:tcPr/>
                </a:tc>
              </a:tr>
              <a:tr h="370840">
                <a:tc>
                  <a:txBody>
                    <a:bodyPr/>
                    <a:lstStyle/>
                    <a:p>
                      <a:r>
                        <a:rPr lang="en-US" sz="2800" dirty="0" smtClean="0"/>
                        <a:t>*</a:t>
                      </a:r>
                      <a:endParaRPr lang="en-IN" sz="2800" dirty="0"/>
                    </a:p>
                  </a:txBody>
                  <a:tcPr/>
                </a:tc>
                <a:tc>
                  <a:txBody>
                    <a:bodyPr/>
                    <a:lstStyle/>
                    <a:p>
                      <a:r>
                        <a:rPr lang="en-US" sz="2800" dirty="0" smtClean="0"/>
                        <a:t>(+*</a:t>
                      </a:r>
                      <a:endParaRPr lang="en-IN"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ABC/DEF^*-</a:t>
                      </a:r>
                      <a:r>
                        <a:rPr lang="en-IN" sz="2800" dirty="0" smtClean="0"/>
                        <a:t>G+</a:t>
                      </a:r>
                    </a:p>
                  </a:txBody>
                  <a:tcPr/>
                </a:tc>
              </a:tr>
              <a:tr h="370840">
                <a:tc>
                  <a:txBody>
                    <a:bodyPr/>
                    <a:lstStyle/>
                    <a:p>
                      <a:r>
                        <a:rPr lang="en-US" sz="2800" dirty="0" smtClean="0"/>
                        <a:t>H</a:t>
                      </a:r>
                      <a:endParaRPr lang="en-IN"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a:t>
                      </a:r>
                      <a:endParaRPr lang="en-IN" sz="2800" dirty="0" smtClean="0"/>
                    </a:p>
                  </a:txBody>
                  <a:tcPr/>
                </a:tc>
                <a:tc>
                  <a:txBody>
                    <a:bodyPr/>
                    <a:lstStyle/>
                    <a:p>
                      <a:r>
                        <a:rPr lang="en-US" sz="2800" dirty="0" smtClean="0"/>
                        <a:t>ABC/DEF^*-</a:t>
                      </a:r>
                      <a:r>
                        <a:rPr lang="en-IN" sz="2800" dirty="0" smtClean="0"/>
                        <a:t>G+H</a:t>
                      </a:r>
                      <a:endParaRPr lang="en-IN" sz="2800" dirty="0"/>
                    </a:p>
                  </a:txBody>
                  <a:tcPr/>
                </a:tc>
              </a:tr>
              <a:tr h="370840">
                <a:tc>
                  <a:txBody>
                    <a:bodyPr/>
                    <a:lstStyle/>
                    <a:p>
                      <a:r>
                        <a:rPr lang="en-IN" sz="2800" smtClean="0"/>
                        <a:t>)</a:t>
                      </a:r>
                      <a:endParaRPr lang="en-IN" sz="2800" dirty="0"/>
                    </a:p>
                  </a:txBody>
                  <a:tcPr/>
                </a:tc>
                <a:tc>
                  <a:txBody>
                    <a:bodyPr/>
                    <a:lstStyle/>
                    <a:p>
                      <a:endParaRPr lang="en-IN" sz="2800" dirty="0"/>
                    </a:p>
                  </a:txBody>
                  <a:tcPr/>
                </a:tc>
                <a:tc>
                  <a:txBody>
                    <a:bodyPr/>
                    <a:lstStyle/>
                    <a:p>
                      <a:r>
                        <a:rPr lang="en-US" sz="2800" smtClean="0"/>
                        <a:t>ABC/DEF^*-</a:t>
                      </a:r>
                      <a:r>
                        <a:rPr lang="en-IN" sz="2800" dirty="0" smtClean="0"/>
                        <a:t>G+H*+</a:t>
                      </a:r>
                      <a:endParaRPr lang="en-IN" sz="28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noAutofit/>
          </a:bodyPr>
          <a:lstStyle/>
          <a:p>
            <a:r>
              <a:rPr lang="en-US" sz="2400" dirty="0" smtClean="0"/>
              <a:t>Algorithm for EVALUATING POST FIX EXPRESSION</a:t>
            </a:r>
            <a:endParaRPr lang="en-US" sz="2400" dirty="0"/>
          </a:p>
        </p:txBody>
      </p:sp>
      <p:sp>
        <p:nvSpPr>
          <p:cNvPr id="3" name="Content Placeholder 2"/>
          <p:cNvSpPr>
            <a:spLocks noGrp="1"/>
          </p:cNvSpPr>
          <p:nvPr>
            <p:ph idx="1"/>
          </p:nvPr>
        </p:nvSpPr>
        <p:spPr>
          <a:xfrm>
            <a:off x="533400" y="914400"/>
            <a:ext cx="8229600" cy="5943600"/>
          </a:xfrm>
        </p:spPr>
        <p:txBody>
          <a:bodyPr>
            <a:noAutofit/>
          </a:bodyPr>
          <a:lstStyle/>
          <a:p>
            <a:pPr marL="651510" indent="-514350">
              <a:spcBef>
                <a:spcPts val="0"/>
              </a:spcBef>
              <a:buFont typeface="+mj-lt"/>
              <a:buAutoNum type="arabicPeriod"/>
            </a:pPr>
            <a:r>
              <a:rPr lang="en-US" dirty="0" smtClean="0"/>
              <a:t>add a right parenthesis ) at the end </a:t>
            </a:r>
          </a:p>
          <a:p>
            <a:pPr marL="651510" indent="-514350">
              <a:spcBef>
                <a:spcPts val="0"/>
              </a:spcBef>
              <a:buFont typeface="+mj-lt"/>
              <a:buAutoNum type="arabicPeriod"/>
            </a:pPr>
            <a:endParaRPr lang="en-US" dirty="0" smtClean="0"/>
          </a:p>
          <a:p>
            <a:pPr marL="651510" indent="-514350">
              <a:spcBef>
                <a:spcPts val="0"/>
              </a:spcBef>
              <a:buFont typeface="+mj-lt"/>
              <a:buAutoNum type="arabicPeriod"/>
            </a:pPr>
            <a:r>
              <a:rPr lang="en-US" smtClean="0"/>
              <a:t>scan </a:t>
            </a:r>
            <a:r>
              <a:rPr lang="en-US" dirty="0" smtClean="0"/>
              <a:t>string from left to right and repeat steps 3 and 4 for each element of string until the sentinel ) is encounters</a:t>
            </a:r>
          </a:p>
          <a:p>
            <a:pPr marL="651510" indent="-514350">
              <a:spcBef>
                <a:spcPts val="0"/>
              </a:spcBef>
              <a:buFont typeface="+mj-lt"/>
              <a:buAutoNum type="arabicPeriod"/>
            </a:pPr>
            <a:endParaRPr lang="en-US" dirty="0" smtClean="0"/>
          </a:p>
          <a:p>
            <a:pPr marL="651510" indent="-514350">
              <a:spcBef>
                <a:spcPts val="0"/>
              </a:spcBef>
              <a:buFont typeface="+mj-lt"/>
              <a:buAutoNum type="arabicPeriod"/>
            </a:pPr>
            <a:r>
              <a:rPr lang="en-US" dirty="0" smtClean="0"/>
              <a:t>If an operand is encountered, put it on stack.</a:t>
            </a:r>
          </a:p>
          <a:p>
            <a:pPr marL="651510" indent="-514350">
              <a:spcBef>
                <a:spcPts val="0"/>
              </a:spcBef>
              <a:buFont typeface="+mj-lt"/>
              <a:buAutoNum type="arabicPeriod"/>
            </a:pPr>
            <a:endParaRPr lang="en-US" dirty="0" smtClean="0"/>
          </a:p>
          <a:p>
            <a:pPr marL="651510" indent="-514350">
              <a:spcBef>
                <a:spcPts val="0"/>
              </a:spcBef>
              <a:buFont typeface="+mj-lt"/>
              <a:buAutoNum type="arabicPeriod"/>
            </a:pPr>
            <a:r>
              <a:rPr lang="en-US" dirty="0" smtClean="0"/>
              <a:t>If an operator is encountered, put it on stack.</a:t>
            </a:r>
          </a:p>
          <a:p>
            <a:pPr marL="1042416" lvl="1" indent="-457200">
              <a:spcBef>
                <a:spcPts val="0"/>
              </a:spcBef>
              <a:buFont typeface="+mj-lt"/>
              <a:buAutoNum type="alphaLcPeriod"/>
            </a:pPr>
            <a:r>
              <a:rPr lang="en-US" sz="2000" dirty="0" smtClean="0"/>
              <a:t>Remove the two top elements of stack, where A is the top element and B is next top element</a:t>
            </a:r>
          </a:p>
          <a:p>
            <a:pPr marL="1042416" lvl="1" indent="-457200">
              <a:spcBef>
                <a:spcPts val="0"/>
              </a:spcBef>
              <a:buFont typeface="+mj-lt"/>
              <a:buAutoNum type="alphaLcPeriod"/>
            </a:pPr>
            <a:r>
              <a:rPr lang="en-US" sz="2000" dirty="0" smtClean="0"/>
              <a:t>Evaluate B operator A</a:t>
            </a:r>
          </a:p>
          <a:p>
            <a:pPr marL="1042416" lvl="1" indent="-457200">
              <a:spcBef>
                <a:spcPts val="0"/>
              </a:spcBef>
              <a:buFont typeface="+mj-lt"/>
              <a:buAutoNum type="alphaLcPeriod"/>
            </a:pPr>
            <a:r>
              <a:rPr lang="en-US" sz="2000" dirty="0" smtClean="0"/>
              <a:t> place the result on to the stack.</a:t>
            </a:r>
          </a:p>
          <a:p>
            <a:pPr marL="1042416" lvl="1" indent="-457200">
              <a:spcBef>
                <a:spcPts val="0"/>
              </a:spcBef>
              <a:buNone/>
            </a:pPr>
            <a:endParaRPr lang="en-US" sz="2000" dirty="0" smtClean="0"/>
          </a:p>
          <a:p>
            <a:pPr marL="651510" indent="-514350">
              <a:spcBef>
                <a:spcPts val="0"/>
              </a:spcBef>
              <a:buFont typeface="+mj-lt"/>
              <a:buAutoNum type="arabicPeriod"/>
            </a:pPr>
            <a:r>
              <a:rPr lang="en-US" dirty="0" smtClean="0"/>
              <a:t>Result equal to top element on stack.</a:t>
            </a:r>
          </a:p>
          <a:p>
            <a:pPr marL="651510" indent="-514350">
              <a:spcBef>
                <a:spcPts val="0"/>
              </a:spcBef>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Postfix to Infix</a:t>
            </a:r>
            <a:endParaRPr lang="en-US" dirty="0"/>
          </a:p>
        </p:txBody>
      </p:sp>
      <p:sp>
        <p:nvSpPr>
          <p:cNvPr id="3" name="Content Placeholder 2"/>
          <p:cNvSpPr>
            <a:spLocks noGrp="1"/>
          </p:cNvSpPr>
          <p:nvPr>
            <p:ph idx="1"/>
          </p:nvPr>
        </p:nvSpPr>
        <p:spPr/>
        <p:txBody>
          <a:bodyPr>
            <a:normAutofit lnSpcReduction="10000"/>
          </a:bodyPr>
          <a:lstStyle/>
          <a:p>
            <a:r>
              <a:rPr lang="en-US" dirty="0" smtClean="0"/>
              <a:t>Solve…………….</a:t>
            </a:r>
          </a:p>
          <a:p>
            <a:r>
              <a:rPr lang="en-US" dirty="0" smtClean="0"/>
              <a:t>6 2 3 + - 4 8 9 / + * 5 $ 7 +</a:t>
            </a:r>
          </a:p>
          <a:p>
            <a:r>
              <a:rPr lang="en-US" dirty="0" smtClean="0"/>
              <a:t>A B + C D - * E /</a:t>
            </a:r>
          </a:p>
          <a:p>
            <a:endParaRPr lang="en-US" dirty="0" smtClean="0"/>
          </a:p>
          <a:p>
            <a:pPr>
              <a:buNone/>
            </a:pPr>
            <a:r>
              <a:rPr lang="en-US" dirty="0" smtClean="0"/>
              <a:t>Step 1. if operand push on stack</a:t>
            </a:r>
          </a:p>
          <a:p>
            <a:pPr>
              <a:buNone/>
            </a:pPr>
            <a:r>
              <a:rPr lang="en-US" dirty="0" smtClean="0"/>
              <a:t>Step 2. if operator found pop twice put operator between two operands</a:t>
            </a:r>
          </a:p>
          <a:p>
            <a:pPr>
              <a:buNone/>
            </a:pPr>
            <a:r>
              <a:rPr lang="en-US" dirty="0" smtClean="0"/>
              <a:t>Step 3. push new converted expression on stack</a:t>
            </a:r>
          </a:p>
          <a:p>
            <a:pPr>
              <a:buNone/>
            </a:pPr>
            <a:endParaRPr lang="en-US" dirty="0" smtClean="0"/>
          </a:p>
          <a:p>
            <a:pPr>
              <a:buNone/>
            </a:pPr>
            <a:r>
              <a:rPr lang="en-US" dirty="0" smtClean="0"/>
              <a:t>Repeat above process till reach to  NULL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QUEUE</a:t>
            </a:r>
            <a:endParaRPr lang="en-US" sz="6600" dirty="0"/>
          </a:p>
        </p:txBody>
      </p:sp>
      <p:sp>
        <p:nvSpPr>
          <p:cNvPr id="3" name="Content Placeholder 2"/>
          <p:cNvSpPr>
            <a:spLocks noGrp="1"/>
          </p:cNvSpPr>
          <p:nvPr>
            <p:ph idx="1"/>
          </p:nvPr>
        </p:nvSpPr>
        <p:spPr/>
        <p:txBody>
          <a:bodyPr>
            <a:normAutofit/>
          </a:bodyPr>
          <a:lstStyle/>
          <a:p>
            <a:pPr algn="just"/>
            <a:r>
              <a:rPr lang="en-US" sz="3200" dirty="0" smtClean="0"/>
              <a:t>Queue is ordered collection of items from which items may be deleted at one end (front of queue) and into which items may be inserted at the other end (rear of queue)</a:t>
            </a:r>
          </a:p>
          <a:p>
            <a:pPr algn="just"/>
            <a:endParaRPr lang="en-US" sz="3200" dirty="0" smtClean="0"/>
          </a:p>
          <a:p>
            <a:pPr algn="just"/>
            <a:r>
              <a:rPr lang="en-US" sz="3200" dirty="0" smtClean="0"/>
              <a:t>F I F O List oppose to stack. First in First Out</a:t>
            </a: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Implementation</a:t>
            </a:r>
            <a:endParaRPr lang="en-IN" dirty="0"/>
          </a:p>
        </p:txBody>
      </p:sp>
      <p:sp>
        <p:nvSpPr>
          <p:cNvPr id="3" name="Content Placeholder 2"/>
          <p:cNvSpPr>
            <a:spLocks noGrp="1"/>
          </p:cNvSpPr>
          <p:nvPr>
            <p:ph idx="1"/>
          </p:nvPr>
        </p:nvSpPr>
        <p:spPr/>
        <p:txBody>
          <a:bodyPr/>
          <a:lstStyle/>
          <a:p>
            <a:r>
              <a:rPr lang="en-US" dirty="0" smtClean="0"/>
              <a:t>Using Arrays(static)</a:t>
            </a:r>
          </a:p>
          <a:p>
            <a:endParaRPr lang="en-US" dirty="0" smtClean="0"/>
          </a:p>
          <a:p>
            <a:r>
              <a:rPr lang="en-US" dirty="0" smtClean="0"/>
              <a:t>Using Pointers(dynamic)</a:t>
            </a:r>
            <a:endParaRPr lang="en-IN" dirty="0"/>
          </a:p>
        </p:txBody>
      </p:sp>
      <p:pic>
        <p:nvPicPr>
          <p:cNvPr id="4" name="Picture 2"/>
          <p:cNvPicPr>
            <a:picLocks noChangeAspect="1" noChangeArrowheads="1"/>
          </p:cNvPicPr>
          <p:nvPr/>
        </p:nvPicPr>
        <p:blipFill>
          <a:blip r:embed="rId2" cstate="print"/>
          <a:srcRect l="11719" t="19792" r="10937" b="36458"/>
          <a:stretch>
            <a:fillRect/>
          </a:stretch>
        </p:blipFill>
        <p:spPr bwMode="auto">
          <a:xfrm>
            <a:off x="2743200" y="3962400"/>
            <a:ext cx="5388429" cy="2286000"/>
          </a:xfrm>
          <a:prstGeom prst="rect">
            <a:avLst/>
          </a:prstGeom>
          <a:noFill/>
          <a:ln w="9525">
            <a:noFill/>
            <a:miter lim="800000"/>
            <a:headEnd/>
            <a:tailEnd/>
          </a:ln>
          <a:effectLst>
            <a:outerShdw blurRad="50800" dist="38100" dir="16200000" rotWithShape="0">
              <a:prstClr val="black">
                <a:alpha val="40000"/>
              </a:prstClr>
            </a:outerShdw>
          </a:effectLst>
          <a:scene3d>
            <a:camera prst="perspectiveContrastingLeftFacing"/>
            <a:lightRig rig="threePt" dir="t"/>
          </a:scene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Operations Performed on QUEUE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Insert (join)– adding element into queue</a:t>
            </a:r>
          </a:p>
          <a:p>
            <a:pPr lvl="1"/>
            <a:r>
              <a:rPr lang="en-US" dirty="0" smtClean="0"/>
              <a:t>queue overflow condition may occur</a:t>
            </a:r>
          </a:p>
          <a:p>
            <a:pPr lvl="2"/>
            <a:r>
              <a:rPr lang="en-US" dirty="0" smtClean="0"/>
              <a:t>Full check</a:t>
            </a:r>
          </a:p>
          <a:p>
            <a:pPr lvl="2"/>
            <a:endParaRPr lang="en-US" dirty="0" smtClean="0"/>
          </a:p>
          <a:p>
            <a:r>
              <a:rPr lang="en-US" dirty="0" smtClean="0"/>
              <a:t>Delete/remove (leave)– removing element from queue</a:t>
            </a:r>
          </a:p>
          <a:p>
            <a:pPr lvl="1"/>
            <a:r>
              <a:rPr lang="en-US" dirty="0" smtClean="0"/>
              <a:t>Queue underflow condition may occur</a:t>
            </a:r>
          </a:p>
          <a:p>
            <a:pPr lvl="2"/>
            <a:r>
              <a:rPr lang="en-US" dirty="0" smtClean="0"/>
              <a:t>Empty check</a:t>
            </a:r>
          </a:p>
          <a:p>
            <a:pPr lvl="2">
              <a:buNone/>
            </a:pPr>
            <a:endParaRPr lang="en-US" dirty="0" smtClean="0"/>
          </a:p>
          <a:p>
            <a:r>
              <a:rPr lang="en-US" dirty="0" smtClean="0"/>
              <a:t>Operations are performed with rear and front.</a:t>
            </a:r>
          </a:p>
          <a:p>
            <a:endParaRPr lang="en-US" dirty="0" smtClean="0"/>
          </a:p>
          <a:p>
            <a:r>
              <a:rPr lang="en-US" dirty="0" smtClean="0"/>
              <a:t>First In First Out (FIFO)</a:t>
            </a:r>
          </a:p>
          <a:p>
            <a:endParaRPr lang="en-US"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762000"/>
          </a:xfrm>
        </p:spPr>
        <p:txBody>
          <a:bodyPr>
            <a:normAutofit/>
          </a:bodyPr>
          <a:lstStyle/>
          <a:p>
            <a:r>
              <a:rPr lang="en-US" sz="3600" b="1" dirty="0" smtClean="0"/>
              <a:t>Data Structure</a:t>
            </a:r>
            <a:endParaRPr lang="en-US" sz="3600" b="1" dirty="0"/>
          </a:p>
        </p:txBody>
      </p:sp>
      <p:sp>
        <p:nvSpPr>
          <p:cNvPr id="6" name="Content Placeholder 5"/>
          <p:cNvSpPr>
            <a:spLocks noGrp="1"/>
          </p:cNvSpPr>
          <p:nvPr>
            <p:ph idx="1"/>
          </p:nvPr>
        </p:nvSpPr>
        <p:spPr>
          <a:xfrm>
            <a:off x="457200" y="1143000"/>
            <a:ext cx="8229600" cy="5486400"/>
          </a:xfrm>
        </p:spPr>
        <p:txBody>
          <a:bodyPr>
            <a:normAutofit fontScale="77500" lnSpcReduction="20000"/>
          </a:bodyPr>
          <a:lstStyle/>
          <a:p>
            <a:r>
              <a:rPr lang="en-US" dirty="0" smtClean="0">
                <a:latin typeface="Verdana" pitchFamily="34" charset="0"/>
                <a:cs typeface="Tahoma" pitchFamily="34" charset="0"/>
              </a:rPr>
              <a:t>Data structure is structural representation of logical relationships between elements of data.</a:t>
            </a:r>
          </a:p>
          <a:p>
            <a:endParaRPr lang="en-US" dirty="0" smtClean="0">
              <a:latin typeface="Verdana" pitchFamily="34" charset="0"/>
              <a:cs typeface="Tahoma" pitchFamily="34" charset="0"/>
            </a:endParaRPr>
          </a:p>
          <a:p>
            <a:r>
              <a:rPr lang="en-US" dirty="0" smtClean="0">
                <a:latin typeface="Verdana" pitchFamily="34" charset="0"/>
                <a:cs typeface="Tahoma" pitchFamily="34" charset="0"/>
              </a:rPr>
              <a:t>Way of organizing data items by considering its relationship to each other.</a:t>
            </a:r>
          </a:p>
          <a:p>
            <a:endParaRPr lang="en-US" dirty="0" smtClean="0">
              <a:latin typeface="Verdana" pitchFamily="34" charset="0"/>
              <a:cs typeface="Tahoma" pitchFamily="34" charset="0"/>
            </a:endParaRPr>
          </a:p>
          <a:p>
            <a:r>
              <a:rPr lang="en-US" dirty="0" smtClean="0">
                <a:latin typeface="Verdana" pitchFamily="34" charset="0"/>
                <a:cs typeface="Tahoma" pitchFamily="34" charset="0"/>
              </a:rPr>
              <a:t>Organization of data providing accessing methods with correct degree associatively.</a:t>
            </a:r>
          </a:p>
          <a:p>
            <a:endParaRPr lang="en-US" dirty="0" smtClean="0">
              <a:latin typeface="Verdana" pitchFamily="34" charset="0"/>
              <a:cs typeface="Tahoma" pitchFamily="34" charset="0"/>
            </a:endParaRPr>
          </a:p>
          <a:p>
            <a:r>
              <a:rPr lang="en-US" dirty="0" smtClean="0">
                <a:latin typeface="Verdana" pitchFamily="34" charset="0"/>
                <a:cs typeface="Tahoma" pitchFamily="34" charset="0"/>
              </a:rPr>
              <a:t>Affects the design of structural and functional aspects</a:t>
            </a:r>
          </a:p>
          <a:p>
            <a:endParaRPr lang="en-US" dirty="0" smtClean="0">
              <a:latin typeface="Verdana" pitchFamily="34" charset="0"/>
              <a:cs typeface="Tahoma" pitchFamily="34" charset="0"/>
            </a:endParaRPr>
          </a:p>
          <a:p>
            <a:r>
              <a:rPr lang="en-US" dirty="0" smtClean="0">
                <a:latin typeface="Verdana" pitchFamily="34" charset="0"/>
                <a:cs typeface="Tahoma" pitchFamily="34" charset="0"/>
              </a:rPr>
              <a:t>Selection of particular Data Structure Helps programmer to design more efficiency of program</a:t>
            </a:r>
          </a:p>
          <a:p>
            <a:endParaRPr lang="en-US" dirty="0" smtClean="0">
              <a:latin typeface="Verdana" pitchFamily="34" charset="0"/>
              <a:cs typeface="Tahoma" pitchFamily="34" charset="0"/>
            </a:endParaRPr>
          </a:p>
          <a:p>
            <a:r>
              <a:rPr lang="en-US" dirty="0" smtClean="0">
                <a:latin typeface="Verdana" pitchFamily="34" charset="0"/>
                <a:cs typeface="Tahoma" pitchFamily="34" charset="0"/>
              </a:rPr>
              <a:t>Can be represented in main and auxiliary(file)memory</a:t>
            </a:r>
          </a:p>
          <a:p>
            <a:endParaRPr lang="en-US" dirty="0" smtClean="0">
              <a:latin typeface="Verdana" pitchFamily="34" charset="0"/>
              <a:cs typeface="Tahoma" pitchFamily="34" charset="0"/>
            </a:endParaRPr>
          </a:p>
          <a:p>
            <a:endParaRPr lang="en-US" dirty="0">
              <a:latin typeface="Verdan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 calcmode="lin" valueType="num">
                                      <p:cBhvr additive="base">
                                        <p:cTn id="43"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300" dirty="0" smtClean="0"/>
              <a:t>Algorithm : Insert Element in QUEUE</a:t>
            </a:r>
            <a:endParaRPr lang="en-IN" sz="3300" dirty="0"/>
          </a:p>
        </p:txBody>
      </p:sp>
      <p:sp>
        <p:nvSpPr>
          <p:cNvPr id="3" name="Content Placeholder 2"/>
          <p:cNvSpPr>
            <a:spLocks noGrp="1"/>
          </p:cNvSpPr>
          <p:nvPr>
            <p:ph idx="1"/>
          </p:nvPr>
        </p:nvSpPr>
        <p:spPr>
          <a:xfrm>
            <a:off x="457200" y="1371600"/>
            <a:ext cx="8229600" cy="4709160"/>
          </a:xfrm>
        </p:spPr>
        <p:txBody>
          <a:bodyPr>
            <a:noAutofit/>
          </a:bodyPr>
          <a:lstStyle/>
          <a:p>
            <a:pPr marL="651510" indent="-514350">
              <a:buFont typeface="+mj-lt"/>
              <a:buAutoNum type="arabicPeriod"/>
            </a:pPr>
            <a:r>
              <a:rPr lang="en-US" sz="3200" dirty="0" smtClean="0"/>
              <a:t>Initialize front=0 and rear=-1</a:t>
            </a:r>
          </a:p>
          <a:p>
            <a:pPr marL="651510" indent="-514350">
              <a:buFont typeface="+mj-lt"/>
              <a:buAutoNum type="arabicPeriod"/>
            </a:pPr>
            <a:r>
              <a:rPr lang="en-US" sz="3200" dirty="0" smtClean="0"/>
              <a:t>Input value to be inserted and assign variable “data”</a:t>
            </a:r>
          </a:p>
          <a:p>
            <a:pPr marL="651510" indent="-514350">
              <a:buFont typeface="+mj-lt"/>
              <a:buAutoNum type="arabicPeriod"/>
            </a:pPr>
            <a:r>
              <a:rPr lang="en-US" sz="3200" dirty="0" smtClean="0"/>
              <a:t>If(rear&gt;=SIZE) then</a:t>
            </a:r>
          </a:p>
          <a:p>
            <a:pPr marL="1042416" lvl="1" indent="-457200">
              <a:buFont typeface="+mj-lt"/>
              <a:buAutoNum type="alphaLcPeriod"/>
            </a:pPr>
            <a:r>
              <a:rPr lang="en-US" sz="2800" dirty="0" smtClean="0"/>
              <a:t>Display Queue Overflow</a:t>
            </a:r>
          </a:p>
          <a:p>
            <a:pPr marL="1042416" lvl="1" indent="-457200">
              <a:buFont typeface="+mj-lt"/>
              <a:buAutoNum type="alphaLcPeriod"/>
            </a:pPr>
            <a:r>
              <a:rPr lang="en-US" sz="2800" dirty="0" smtClean="0"/>
              <a:t>Exit</a:t>
            </a:r>
          </a:p>
          <a:p>
            <a:pPr marL="651510" indent="-514350">
              <a:buFont typeface="+mj-lt"/>
              <a:buAutoNum type="arabicPeriod"/>
            </a:pPr>
            <a:r>
              <a:rPr lang="en-US" sz="3200" dirty="0" smtClean="0"/>
              <a:t>Else</a:t>
            </a:r>
          </a:p>
          <a:p>
            <a:pPr marL="1042416" lvl="1" indent="-457200">
              <a:buFont typeface="+mj-lt"/>
              <a:buAutoNum type="alphaLcPeriod"/>
            </a:pPr>
            <a:r>
              <a:rPr lang="en-US" sz="2800" dirty="0" smtClean="0"/>
              <a:t>Rear = rear + 1</a:t>
            </a:r>
          </a:p>
          <a:p>
            <a:pPr marL="1042416" lvl="1" indent="-457200">
              <a:buFont typeface="+mj-lt"/>
              <a:buAutoNum type="alphaLcPeriod"/>
            </a:pPr>
            <a:r>
              <a:rPr lang="en-US" sz="2800" dirty="0" smtClean="0"/>
              <a:t>Q[rear] = ELEMENT</a:t>
            </a:r>
          </a:p>
          <a:p>
            <a:pPr marL="651510" indent="-514350">
              <a:buFont typeface="+mj-lt"/>
              <a:buAutoNum type="arabicPeriod"/>
            </a:pPr>
            <a:r>
              <a:rPr lang="en-US" sz="3200" dirty="0" smtClean="0"/>
              <a:t>Exit					 </a:t>
            </a:r>
            <a:endParaRPr lang="en-IN"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in QUEUE</a:t>
            </a:r>
            <a:endParaRPr lang="en-IN" dirty="0"/>
          </a:p>
        </p:txBody>
      </p:sp>
      <p:sp>
        <p:nvSpPr>
          <p:cNvPr id="3" name="Content Placeholder 2"/>
          <p:cNvSpPr>
            <a:spLocks noGrp="1"/>
          </p:cNvSpPr>
          <p:nvPr>
            <p:ph idx="1"/>
          </p:nvPr>
        </p:nvSpPr>
        <p:spPr/>
        <p:txBody>
          <a:bodyPr/>
          <a:lstStyle/>
          <a:p>
            <a:r>
              <a:rPr lang="en-US" dirty="0" smtClean="0"/>
              <a:t>Linear Queue</a:t>
            </a:r>
          </a:p>
          <a:p>
            <a:endParaRPr lang="en-US" dirty="0" smtClean="0"/>
          </a:p>
          <a:p>
            <a:r>
              <a:rPr lang="en-US" dirty="0" smtClean="0"/>
              <a:t>Circular Queue</a:t>
            </a:r>
          </a:p>
          <a:p>
            <a:endParaRPr lang="en-US" dirty="0" smtClean="0"/>
          </a:p>
          <a:p>
            <a:r>
              <a:rPr lang="en-US" dirty="0" smtClean="0"/>
              <a:t>Double Ended Queue (de-queue)</a:t>
            </a:r>
          </a:p>
          <a:p>
            <a:endParaRPr lang="en-US" dirty="0" smtClean="0"/>
          </a:p>
          <a:p>
            <a:r>
              <a:rPr lang="en-US" dirty="0" smtClean="0"/>
              <a:t>Priority Queue</a:t>
            </a:r>
          </a:p>
          <a:p>
            <a:pPr>
              <a:buNone/>
            </a:pP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normAutofit/>
          </a:bodyPr>
          <a:lstStyle/>
          <a:p>
            <a:r>
              <a:rPr lang="en-IN" dirty="0" smtClean="0"/>
              <a:t>Queue - Applications</a:t>
            </a:r>
            <a:endParaRPr lang="en-IN" dirty="0"/>
          </a:p>
        </p:txBody>
      </p:sp>
      <p:sp>
        <p:nvSpPr>
          <p:cNvPr id="6" name="Content Placeholder 5"/>
          <p:cNvSpPr>
            <a:spLocks noGrp="1"/>
          </p:cNvSpPr>
          <p:nvPr>
            <p:ph idx="1"/>
          </p:nvPr>
        </p:nvSpPr>
        <p:spPr>
          <a:xfrm>
            <a:off x="76200" y="762000"/>
            <a:ext cx="8915400" cy="5943600"/>
          </a:xfrm>
        </p:spPr>
        <p:txBody>
          <a:bodyPr>
            <a:noAutofit/>
          </a:bodyPr>
          <a:lstStyle/>
          <a:p>
            <a:pPr algn="just"/>
            <a:r>
              <a:rPr lang="en-IN" sz="2100" b="1" dirty="0" smtClean="0"/>
              <a:t>Scheduling and buffering queues</a:t>
            </a:r>
          </a:p>
          <a:p>
            <a:pPr lvl="1" algn="just"/>
            <a:r>
              <a:rPr lang="en-IN" sz="2100" dirty="0" smtClean="0"/>
              <a:t>A queue is natural data structure for a system to serve the incoming requests. Most of the process scheduling or disk scheduling algorithms in operating systems use queues. </a:t>
            </a:r>
          </a:p>
          <a:p>
            <a:pPr lvl="1" algn="just"/>
            <a:endParaRPr lang="en-IN" sz="2100" dirty="0" smtClean="0"/>
          </a:p>
          <a:p>
            <a:pPr lvl="1" algn="just"/>
            <a:r>
              <a:rPr lang="en-IN" sz="2100" b="1" dirty="0" smtClean="0"/>
              <a:t>Computer</a:t>
            </a:r>
            <a:r>
              <a:rPr lang="en-IN" sz="2100" b="1" u="sng" dirty="0" smtClean="0"/>
              <a:t> </a:t>
            </a:r>
            <a:r>
              <a:rPr lang="en-IN" sz="2100" dirty="0" smtClean="0"/>
              <a:t>hardware</a:t>
            </a:r>
            <a:r>
              <a:rPr lang="en-IN" sz="2100" b="1" dirty="0" smtClean="0"/>
              <a:t> </a:t>
            </a:r>
            <a:r>
              <a:rPr lang="en-IN" sz="2100" dirty="0" smtClean="0"/>
              <a:t>like processor or a network card also maintain buffers in the form of queues for incoming resource requests</a:t>
            </a:r>
          </a:p>
          <a:p>
            <a:pPr lvl="1" algn="just"/>
            <a:endParaRPr lang="en-US" sz="2100" dirty="0" smtClean="0"/>
          </a:p>
          <a:p>
            <a:pPr lvl="1" algn="just"/>
            <a:r>
              <a:rPr lang="en-US" sz="2100" dirty="0" smtClean="0"/>
              <a:t>Messaging System</a:t>
            </a:r>
          </a:p>
          <a:p>
            <a:pPr lvl="1" algn="just"/>
            <a:endParaRPr lang="en-IN" sz="2100" dirty="0" smtClean="0"/>
          </a:p>
          <a:p>
            <a:pPr algn="just"/>
            <a:r>
              <a:rPr lang="en-IN" sz="2100" b="1" dirty="0" smtClean="0"/>
              <a:t>Queue - Search space exploration</a:t>
            </a:r>
          </a:p>
          <a:p>
            <a:pPr lvl="1" algn="just"/>
            <a:r>
              <a:rPr lang="en-IN" sz="2100" dirty="0" smtClean="0"/>
              <a:t>Like stacks, queues can be used to remember the search space that needs to be explored at one point of time in traversing algorithms. Breadth first search of a graph uses a queue to remember the nodes yet to be visited.</a:t>
            </a:r>
          </a:p>
          <a:p>
            <a:pPr algn="just"/>
            <a:endParaRPr lang="en-IN" sz="2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10000" cy="990600"/>
          </a:xfrm>
        </p:spPr>
        <p:txBody>
          <a:bodyPr>
            <a:normAutofit/>
          </a:bodyPr>
          <a:lstStyle/>
          <a:p>
            <a:pPr algn="l"/>
            <a:r>
              <a:rPr lang="en-US" dirty="0" smtClean="0"/>
              <a:t>Application</a:t>
            </a:r>
            <a:endParaRPr lang="en-IN" dirty="0"/>
          </a:p>
        </p:txBody>
      </p:sp>
      <p:sp>
        <p:nvSpPr>
          <p:cNvPr id="3" name="Content Placeholder 2"/>
          <p:cNvSpPr>
            <a:spLocks noGrp="1"/>
          </p:cNvSpPr>
          <p:nvPr>
            <p:ph idx="1"/>
          </p:nvPr>
        </p:nvSpPr>
        <p:spPr>
          <a:xfrm>
            <a:off x="457200" y="685800"/>
            <a:ext cx="8229600" cy="3581400"/>
          </a:xfrm>
        </p:spPr>
        <p:txBody>
          <a:bodyPr>
            <a:normAutofit/>
          </a:bodyPr>
          <a:lstStyle/>
          <a:p>
            <a:pPr algn="just">
              <a:buNone/>
            </a:pPr>
            <a:r>
              <a:rPr lang="en-US" sz="2900" dirty="0" smtClean="0"/>
              <a:t>In a multitasking operating system, the CPU time is shared between multiple processes. At a given time, only one process is running all others are sleeping. The CPU time is administered by scheduler. The scheduler keeps all current processes in a queue with active process at front of the queue.</a:t>
            </a:r>
            <a:endParaRPr lang="en-IN" sz="2900" dirty="0"/>
          </a:p>
        </p:txBody>
      </p:sp>
      <p:sp>
        <p:nvSpPr>
          <p:cNvPr id="5" name="Rectangle 4"/>
          <p:cNvSpPr/>
          <p:nvPr/>
        </p:nvSpPr>
        <p:spPr>
          <a:xfrm>
            <a:off x="1447800" y="4974930"/>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a:t>
            </a:r>
            <a:endParaRPr lang="en-IN" dirty="0"/>
          </a:p>
        </p:txBody>
      </p:sp>
      <p:sp>
        <p:nvSpPr>
          <p:cNvPr id="6" name="Rectangle 5"/>
          <p:cNvSpPr/>
          <p:nvPr/>
        </p:nvSpPr>
        <p:spPr>
          <a:xfrm>
            <a:off x="3242604" y="4974930"/>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a:t>
            </a:r>
            <a:endParaRPr lang="en-IN" dirty="0"/>
          </a:p>
        </p:txBody>
      </p:sp>
      <p:sp>
        <p:nvSpPr>
          <p:cNvPr id="7" name="Rectangle 6"/>
          <p:cNvSpPr/>
          <p:nvPr/>
        </p:nvSpPr>
        <p:spPr>
          <a:xfrm>
            <a:off x="5105400" y="5010090"/>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IN" dirty="0"/>
          </a:p>
        </p:txBody>
      </p:sp>
      <p:sp>
        <p:nvSpPr>
          <p:cNvPr id="8" name="Rectangle 7"/>
          <p:cNvSpPr/>
          <p:nvPr/>
        </p:nvSpPr>
        <p:spPr>
          <a:xfrm>
            <a:off x="6996332" y="4999554"/>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IN" dirty="0"/>
          </a:p>
        </p:txBody>
      </p:sp>
      <p:cxnSp>
        <p:nvCxnSpPr>
          <p:cNvPr id="11" name="Straight Arrow Connector 10"/>
          <p:cNvCxnSpPr/>
          <p:nvPr/>
        </p:nvCxnSpPr>
        <p:spPr>
          <a:xfrm>
            <a:off x="2895600" y="5355930"/>
            <a:ext cx="381000"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10332" y="5355930"/>
            <a:ext cx="381000"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93096" y="5355930"/>
            <a:ext cx="381000"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76963" y="6229290"/>
            <a:ext cx="2090637" cy="400110"/>
          </a:xfrm>
          <a:prstGeom prst="rect">
            <a:avLst/>
          </a:prstGeom>
          <a:noFill/>
        </p:spPr>
        <p:txBody>
          <a:bodyPr wrap="none" rtlCol="0">
            <a:spAutoFit/>
          </a:bodyPr>
          <a:lstStyle/>
          <a:p>
            <a:r>
              <a:rPr lang="en-US" sz="2000" dirty="0" smtClean="0"/>
              <a:t>Running Process</a:t>
            </a:r>
            <a:endParaRPr lang="en-IN" sz="2000" dirty="0"/>
          </a:p>
        </p:txBody>
      </p:sp>
      <p:sp>
        <p:nvSpPr>
          <p:cNvPr id="19" name="TextBox 18"/>
          <p:cNvSpPr txBox="1"/>
          <p:nvPr/>
        </p:nvSpPr>
        <p:spPr>
          <a:xfrm>
            <a:off x="6553200" y="4381380"/>
            <a:ext cx="1653017" cy="400110"/>
          </a:xfrm>
          <a:prstGeom prst="rect">
            <a:avLst/>
          </a:prstGeom>
          <a:noFill/>
        </p:spPr>
        <p:txBody>
          <a:bodyPr wrap="none" rtlCol="0">
            <a:spAutoFit/>
          </a:bodyPr>
          <a:lstStyle/>
          <a:p>
            <a:r>
              <a:rPr lang="en-US" sz="2000" dirty="0" smtClean="0"/>
              <a:t>Next Process</a:t>
            </a:r>
            <a:endParaRPr lang="en-IN" sz="2000" dirty="0"/>
          </a:p>
        </p:txBody>
      </p:sp>
      <p:sp>
        <p:nvSpPr>
          <p:cNvPr id="20" name="TextBox 19"/>
          <p:cNvSpPr txBox="1"/>
          <p:nvPr/>
        </p:nvSpPr>
        <p:spPr>
          <a:xfrm>
            <a:off x="228600" y="3962400"/>
            <a:ext cx="2786340" cy="523220"/>
          </a:xfrm>
          <a:prstGeom prst="rect">
            <a:avLst/>
          </a:prstGeom>
          <a:solidFill>
            <a:schemeClr val="accent1">
              <a:lumMod val="20000"/>
              <a:lumOff val="80000"/>
            </a:schemeClr>
          </a:solidFill>
          <a:ln>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800" b="1" dirty="0" smtClean="0"/>
              <a:t>Process QUEUE</a:t>
            </a:r>
            <a:endParaRPr lang="en-IN" sz="2800" b="1" dirty="0"/>
          </a:p>
        </p:txBody>
      </p:sp>
      <p:cxnSp>
        <p:nvCxnSpPr>
          <p:cNvPr id="22" name="Straight Arrow Connector 21"/>
          <p:cNvCxnSpPr/>
          <p:nvPr/>
        </p:nvCxnSpPr>
        <p:spPr>
          <a:xfrm rot="5400000">
            <a:off x="7353300" y="5810190"/>
            <a:ext cx="5334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0"/>
          </p:cNvCxnSpPr>
          <p:nvPr/>
        </p:nvCxnSpPr>
        <p:spPr>
          <a:xfrm rot="5400000" flipH="1" flipV="1">
            <a:off x="6038850" y="4419540"/>
            <a:ext cx="381000" cy="8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10000" cy="990600"/>
          </a:xfrm>
        </p:spPr>
        <p:txBody>
          <a:bodyPr/>
          <a:lstStyle/>
          <a:p>
            <a:pPr algn="l"/>
            <a:r>
              <a:rPr lang="en-US" dirty="0" smtClean="0"/>
              <a:t>Application</a:t>
            </a:r>
            <a:endParaRPr lang="en-IN" dirty="0"/>
          </a:p>
        </p:txBody>
      </p:sp>
      <p:sp>
        <p:nvSpPr>
          <p:cNvPr id="3" name="Content Placeholder 2"/>
          <p:cNvSpPr>
            <a:spLocks noGrp="1"/>
          </p:cNvSpPr>
          <p:nvPr>
            <p:ph idx="1"/>
          </p:nvPr>
        </p:nvSpPr>
        <p:spPr>
          <a:xfrm>
            <a:off x="457200" y="685800"/>
            <a:ext cx="8229600" cy="2286000"/>
          </a:xfrm>
        </p:spPr>
        <p:txBody>
          <a:bodyPr>
            <a:normAutofit lnSpcReduction="10000"/>
          </a:bodyPr>
          <a:lstStyle/>
          <a:p>
            <a:pPr algn="just">
              <a:buNone/>
            </a:pPr>
            <a:r>
              <a:rPr lang="en-US" sz="2900" dirty="0" smtClean="0"/>
              <a:t>Round –Robin scheduling – every process granted a specific amount of CPU time. Its ‘quantum’.  If process is still running after quantum run out, it is suspended and put towards the end of queue.</a:t>
            </a:r>
            <a:endParaRPr lang="en-IN" sz="2900" dirty="0"/>
          </a:p>
        </p:txBody>
      </p:sp>
      <p:sp>
        <p:nvSpPr>
          <p:cNvPr id="5" name="Rectangle 4"/>
          <p:cNvSpPr/>
          <p:nvPr/>
        </p:nvSpPr>
        <p:spPr>
          <a:xfrm>
            <a:off x="304800" y="4003440"/>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a:t>
            </a:r>
            <a:endParaRPr lang="en-IN" dirty="0"/>
          </a:p>
        </p:txBody>
      </p:sp>
      <p:sp>
        <p:nvSpPr>
          <p:cNvPr id="6" name="Rectangle 5"/>
          <p:cNvSpPr/>
          <p:nvPr/>
        </p:nvSpPr>
        <p:spPr>
          <a:xfrm>
            <a:off x="2099604" y="4003440"/>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a:t>
            </a:r>
            <a:endParaRPr lang="en-IN" dirty="0"/>
          </a:p>
        </p:txBody>
      </p:sp>
      <p:sp>
        <p:nvSpPr>
          <p:cNvPr id="7" name="Rectangle 6"/>
          <p:cNvSpPr/>
          <p:nvPr/>
        </p:nvSpPr>
        <p:spPr>
          <a:xfrm>
            <a:off x="3962400" y="4038600"/>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IN" dirty="0"/>
          </a:p>
        </p:txBody>
      </p:sp>
      <p:sp>
        <p:nvSpPr>
          <p:cNvPr id="8" name="Rectangle 7"/>
          <p:cNvSpPr/>
          <p:nvPr/>
        </p:nvSpPr>
        <p:spPr>
          <a:xfrm>
            <a:off x="5853332" y="4028064"/>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IN" dirty="0"/>
          </a:p>
        </p:txBody>
      </p:sp>
      <p:cxnSp>
        <p:nvCxnSpPr>
          <p:cNvPr id="11" name="Straight Arrow Connector 10"/>
          <p:cNvCxnSpPr/>
          <p:nvPr/>
        </p:nvCxnSpPr>
        <p:spPr>
          <a:xfrm>
            <a:off x="1752600" y="4384440"/>
            <a:ext cx="381000"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67332" y="4384440"/>
            <a:ext cx="381000"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50096" y="4384440"/>
            <a:ext cx="381000"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53363" y="4953000"/>
            <a:ext cx="2090637" cy="400110"/>
          </a:xfrm>
          <a:prstGeom prst="rect">
            <a:avLst/>
          </a:prstGeom>
          <a:noFill/>
        </p:spPr>
        <p:txBody>
          <a:bodyPr wrap="none" rtlCol="0">
            <a:spAutoFit/>
          </a:bodyPr>
          <a:lstStyle/>
          <a:p>
            <a:r>
              <a:rPr lang="en-US" sz="2000" dirty="0" smtClean="0"/>
              <a:t>Running Process</a:t>
            </a:r>
            <a:endParaRPr lang="en-IN" sz="2000" dirty="0"/>
          </a:p>
        </p:txBody>
      </p:sp>
      <p:sp>
        <p:nvSpPr>
          <p:cNvPr id="19" name="TextBox 18"/>
          <p:cNvSpPr txBox="1"/>
          <p:nvPr/>
        </p:nvSpPr>
        <p:spPr>
          <a:xfrm>
            <a:off x="3810000" y="3200400"/>
            <a:ext cx="1653017" cy="400110"/>
          </a:xfrm>
          <a:prstGeom prst="rect">
            <a:avLst/>
          </a:prstGeom>
          <a:noFill/>
        </p:spPr>
        <p:txBody>
          <a:bodyPr wrap="none" rtlCol="0">
            <a:spAutoFit/>
          </a:bodyPr>
          <a:lstStyle/>
          <a:p>
            <a:r>
              <a:rPr lang="en-US" sz="2000" dirty="0" smtClean="0"/>
              <a:t>Next Process</a:t>
            </a:r>
            <a:endParaRPr lang="en-IN" sz="2000" dirty="0"/>
          </a:p>
        </p:txBody>
      </p:sp>
      <p:sp>
        <p:nvSpPr>
          <p:cNvPr id="20" name="TextBox 19"/>
          <p:cNvSpPr txBox="1"/>
          <p:nvPr/>
        </p:nvSpPr>
        <p:spPr>
          <a:xfrm>
            <a:off x="228600" y="2743200"/>
            <a:ext cx="2786340" cy="523220"/>
          </a:xfrm>
          <a:prstGeom prst="rect">
            <a:avLst/>
          </a:prstGeom>
          <a:solidFill>
            <a:schemeClr val="accent1">
              <a:lumMod val="20000"/>
              <a:lumOff val="80000"/>
            </a:schemeClr>
          </a:solidFill>
          <a:ln>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800" b="1" dirty="0" smtClean="0"/>
              <a:t>Process QUEUE</a:t>
            </a:r>
            <a:endParaRPr lang="en-IN" sz="2800" b="1" dirty="0"/>
          </a:p>
        </p:txBody>
      </p:sp>
      <p:cxnSp>
        <p:nvCxnSpPr>
          <p:cNvPr id="22" name="Straight Arrow Connector 21"/>
          <p:cNvCxnSpPr>
            <a:stCxn id="14" idx="2"/>
          </p:cNvCxnSpPr>
          <p:nvPr/>
        </p:nvCxnSpPr>
        <p:spPr>
          <a:xfrm rot="5400000">
            <a:off x="7449796" y="5218514"/>
            <a:ext cx="514290" cy="7834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V="1">
            <a:off x="4439984" y="3761484"/>
            <a:ext cx="502568" cy="134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04800" y="5451240"/>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IN" dirty="0"/>
          </a:p>
        </p:txBody>
      </p:sp>
      <p:sp>
        <p:nvSpPr>
          <p:cNvPr id="17" name="Rectangle 16"/>
          <p:cNvSpPr/>
          <p:nvPr/>
        </p:nvSpPr>
        <p:spPr>
          <a:xfrm>
            <a:off x="2099604" y="5451240"/>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a:t>
            </a:r>
            <a:endParaRPr lang="en-IN" dirty="0"/>
          </a:p>
        </p:txBody>
      </p:sp>
      <p:sp>
        <p:nvSpPr>
          <p:cNvPr id="18" name="Rectangle 17"/>
          <p:cNvSpPr/>
          <p:nvPr/>
        </p:nvSpPr>
        <p:spPr>
          <a:xfrm>
            <a:off x="3962400" y="5486400"/>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a:t>
            </a:r>
            <a:endParaRPr lang="en-IN" dirty="0"/>
          </a:p>
        </p:txBody>
      </p:sp>
      <p:sp>
        <p:nvSpPr>
          <p:cNvPr id="21" name="Rectangle 20"/>
          <p:cNvSpPr/>
          <p:nvPr/>
        </p:nvSpPr>
        <p:spPr>
          <a:xfrm>
            <a:off x="5853332" y="5475864"/>
            <a:ext cx="1447800" cy="762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IN" dirty="0"/>
          </a:p>
        </p:txBody>
      </p:sp>
      <p:cxnSp>
        <p:nvCxnSpPr>
          <p:cNvPr id="23" name="Straight Arrow Connector 22"/>
          <p:cNvCxnSpPr/>
          <p:nvPr/>
        </p:nvCxnSpPr>
        <p:spPr>
          <a:xfrm>
            <a:off x="1752600" y="5832240"/>
            <a:ext cx="381000"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567332" y="5832240"/>
            <a:ext cx="381000"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450096" y="5832240"/>
            <a:ext cx="381000"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14" idx="0"/>
          </p:cNvCxnSpPr>
          <p:nvPr/>
        </p:nvCxnSpPr>
        <p:spPr>
          <a:xfrm>
            <a:off x="7301132" y="4409064"/>
            <a:ext cx="797550" cy="543936"/>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300" dirty="0" smtClean="0"/>
              <a:t>Algorithm : Delete Element from QUEUE</a:t>
            </a:r>
            <a:endParaRPr lang="en-IN" sz="3300" dirty="0"/>
          </a:p>
        </p:txBody>
      </p:sp>
      <p:sp>
        <p:nvSpPr>
          <p:cNvPr id="3" name="Content Placeholder 2"/>
          <p:cNvSpPr>
            <a:spLocks noGrp="1"/>
          </p:cNvSpPr>
          <p:nvPr>
            <p:ph idx="1"/>
          </p:nvPr>
        </p:nvSpPr>
        <p:spPr>
          <a:xfrm>
            <a:off x="457200" y="1371600"/>
            <a:ext cx="8229600" cy="4709160"/>
          </a:xfrm>
        </p:spPr>
        <p:txBody>
          <a:bodyPr>
            <a:noAutofit/>
          </a:bodyPr>
          <a:lstStyle/>
          <a:p>
            <a:pPr marL="651510" lvl="1" indent="-514350">
              <a:buClr>
                <a:schemeClr val="tx1">
                  <a:shade val="95000"/>
                </a:schemeClr>
              </a:buClr>
              <a:buSzPct val="65000"/>
              <a:buFont typeface="+mj-lt"/>
              <a:buAutoNum type="arabicPeriod"/>
            </a:pPr>
            <a:r>
              <a:rPr lang="en-US" dirty="0" smtClean="0"/>
              <a:t>Front=0 rear=-1</a:t>
            </a:r>
          </a:p>
          <a:p>
            <a:pPr marL="651510" indent="-514350">
              <a:buFont typeface="+mj-lt"/>
              <a:buAutoNum type="arabicPeriod"/>
            </a:pPr>
            <a:r>
              <a:rPr lang="en-US" sz="3200" dirty="0" smtClean="0"/>
              <a:t>If rear &lt; front then</a:t>
            </a:r>
          </a:p>
          <a:p>
            <a:pPr marL="971550" lvl="1" indent="-514350">
              <a:buFont typeface="+mj-lt"/>
              <a:buAutoNum type="alphaLcPeriod"/>
            </a:pPr>
            <a:r>
              <a:rPr lang="en-US" dirty="0" smtClean="0"/>
              <a:t>Display queue is empty</a:t>
            </a:r>
          </a:p>
          <a:p>
            <a:pPr marL="971550" lvl="1" indent="-514350">
              <a:buFont typeface="+mj-lt"/>
              <a:buAutoNum type="alphaLcPeriod"/>
            </a:pPr>
            <a:r>
              <a:rPr lang="en-US" dirty="0" smtClean="0"/>
              <a:t>Exit</a:t>
            </a:r>
          </a:p>
          <a:p>
            <a:pPr marL="651510" indent="-514350">
              <a:buFont typeface="+mj-lt"/>
              <a:buAutoNum type="arabicPeriod"/>
            </a:pPr>
            <a:r>
              <a:rPr lang="en-US" sz="3200" dirty="0" smtClean="0"/>
              <a:t>Else</a:t>
            </a:r>
          </a:p>
          <a:p>
            <a:pPr marL="971550" lvl="1" indent="-514350">
              <a:buFont typeface="+mj-lt"/>
              <a:buAutoNum type="alphaLcPeriod"/>
            </a:pPr>
            <a:r>
              <a:rPr lang="en-US" dirty="0" smtClean="0"/>
              <a:t>Data = q[front]</a:t>
            </a:r>
          </a:p>
          <a:p>
            <a:pPr marL="651510" indent="-514350">
              <a:buFont typeface="+mj-lt"/>
              <a:buAutoNum type="arabicPeriod"/>
            </a:pPr>
            <a:r>
              <a:rPr lang="en-US" dirty="0" smtClean="0"/>
              <a:t>Front = front + 1</a:t>
            </a:r>
          </a:p>
          <a:p>
            <a:pPr marL="651510" indent="-514350">
              <a:buFont typeface="+mj-lt"/>
              <a:buAutoNum type="arabicPeriod"/>
            </a:pPr>
            <a:r>
              <a:rPr lang="en-US" dirty="0" smtClean="0"/>
              <a:t>exit</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Linked List</a:t>
            </a:r>
            <a:endParaRPr lang="en-IN" dirty="0"/>
          </a:p>
        </p:txBody>
      </p:sp>
      <p:sp>
        <p:nvSpPr>
          <p:cNvPr id="4" name="Content Placeholder 3"/>
          <p:cNvSpPr>
            <a:spLocks noGrp="1"/>
          </p:cNvSpPr>
          <p:nvPr>
            <p:ph idx="1"/>
          </p:nvPr>
        </p:nvSpPr>
        <p:spPr>
          <a:xfrm>
            <a:off x="457200" y="1600200"/>
            <a:ext cx="8229600" cy="1676400"/>
          </a:xfrm>
        </p:spPr>
        <p:txBody>
          <a:bodyPr/>
          <a:lstStyle/>
          <a:p>
            <a:pPr algn="just">
              <a:buNone/>
            </a:pPr>
            <a:r>
              <a:rPr lang="en-US" dirty="0" smtClean="0"/>
              <a:t>    A linked list is a linear collection of specially designed data elements called nodes and linked to one another by means of pointer.</a:t>
            </a:r>
          </a:p>
          <a:p>
            <a:pPr lvl="1" algn="just"/>
            <a:endParaRPr lang="en-US" dirty="0" smtClean="0"/>
          </a:p>
          <a:p>
            <a:pPr algn="just"/>
            <a:endParaRPr lang="en-US" dirty="0" smtClean="0"/>
          </a:p>
        </p:txBody>
      </p:sp>
      <p:sp>
        <p:nvSpPr>
          <p:cNvPr id="5" name="Rectangle 4"/>
          <p:cNvSpPr/>
          <p:nvPr/>
        </p:nvSpPr>
        <p:spPr>
          <a:xfrm>
            <a:off x="304800" y="3505200"/>
            <a:ext cx="990600" cy="4572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IN" dirty="0"/>
          </a:p>
        </p:txBody>
      </p:sp>
      <p:sp>
        <p:nvSpPr>
          <p:cNvPr id="6" name="Rectangle 5"/>
          <p:cNvSpPr/>
          <p:nvPr/>
        </p:nvSpPr>
        <p:spPr>
          <a:xfrm>
            <a:off x="1676400" y="4114800"/>
            <a:ext cx="1905000" cy="7620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DATA</a:t>
            </a:r>
            <a:endParaRPr lang="en-IN" dirty="0"/>
          </a:p>
        </p:txBody>
      </p:sp>
      <p:sp>
        <p:nvSpPr>
          <p:cNvPr id="7" name="Rectangle 6"/>
          <p:cNvSpPr/>
          <p:nvPr/>
        </p:nvSpPr>
        <p:spPr>
          <a:xfrm>
            <a:off x="4114800" y="4114800"/>
            <a:ext cx="1905000" cy="7620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DATA</a:t>
            </a:r>
            <a:endParaRPr lang="en-IN" dirty="0"/>
          </a:p>
        </p:txBody>
      </p:sp>
      <p:sp>
        <p:nvSpPr>
          <p:cNvPr id="8" name="Rectangle 7"/>
          <p:cNvSpPr/>
          <p:nvPr/>
        </p:nvSpPr>
        <p:spPr>
          <a:xfrm>
            <a:off x="6629400" y="4114800"/>
            <a:ext cx="1905000" cy="7620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DATA</a:t>
            </a:r>
            <a:endParaRPr lang="en-IN" dirty="0"/>
          </a:p>
        </p:txBody>
      </p:sp>
      <p:cxnSp>
        <p:nvCxnSpPr>
          <p:cNvPr id="10" name="Elbow Connector 9"/>
          <p:cNvCxnSpPr>
            <a:stCxn id="6" idx="3"/>
          </p:cNvCxnSpPr>
          <p:nvPr/>
        </p:nvCxnSpPr>
        <p:spPr>
          <a:xfrm>
            <a:off x="3581400" y="4495800"/>
            <a:ext cx="457200" cy="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3"/>
            <a:endCxn id="8" idx="1"/>
          </p:cNvCxnSpPr>
          <p:nvPr/>
        </p:nvCxnSpPr>
        <p:spPr>
          <a:xfrm>
            <a:off x="6019800" y="4495800"/>
            <a:ext cx="609600" cy="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3"/>
            <a:endCxn id="6" idx="1"/>
          </p:cNvCxnSpPr>
          <p:nvPr/>
        </p:nvCxnSpPr>
        <p:spPr>
          <a:xfrm>
            <a:off x="1295400" y="3733800"/>
            <a:ext cx="381000" cy="7620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743200" y="44958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105400" y="44958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001000" y="4114800"/>
            <a:ext cx="533400" cy="76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LinkedList</a:t>
            </a:r>
            <a:endParaRPr lang="en-IN" dirty="0"/>
          </a:p>
        </p:txBody>
      </p:sp>
      <p:sp>
        <p:nvSpPr>
          <p:cNvPr id="3" name="Content Placeholder 2"/>
          <p:cNvSpPr>
            <a:spLocks noGrp="1"/>
          </p:cNvSpPr>
          <p:nvPr>
            <p:ph idx="1"/>
          </p:nvPr>
        </p:nvSpPr>
        <p:spPr/>
        <p:txBody>
          <a:bodyPr/>
          <a:lstStyle/>
          <a:p>
            <a:r>
              <a:rPr lang="en-US" dirty="0" smtClean="0"/>
              <a:t>Can grow and shrink during execution of program</a:t>
            </a:r>
          </a:p>
          <a:p>
            <a:endParaRPr lang="en-US" dirty="0" smtClean="0"/>
          </a:p>
          <a:p>
            <a:r>
              <a:rPr lang="en-US" dirty="0" smtClean="0"/>
              <a:t>Efficient memory utilization. Memory is not pre allocated. Allocate /de allocate memory as per need.</a:t>
            </a:r>
          </a:p>
          <a:p>
            <a:endParaRPr lang="en-US" dirty="0" smtClean="0"/>
          </a:p>
          <a:p>
            <a:r>
              <a:rPr lang="en-US" dirty="0" smtClean="0"/>
              <a:t>Insertion and deletion are easy and efficient.</a:t>
            </a:r>
          </a:p>
          <a:p>
            <a:pPr>
              <a:buNone/>
            </a:pP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IN" dirty="0"/>
          </a:p>
        </p:txBody>
      </p:sp>
      <p:sp>
        <p:nvSpPr>
          <p:cNvPr id="3" name="Content Placeholder 2"/>
          <p:cNvSpPr>
            <a:spLocks noGrp="1"/>
          </p:cNvSpPr>
          <p:nvPr>
            <p:ph idx="1"/>
          </p:nvPr>
        </p:nvSpPr>
        <p:spPr/>
        <p:txBody>
          <a:bodyPr/>
          <a:lstStyle/>
          <a:p>
            <a:r>
              <a:rPr lang="en-US" dirty="0" smtClean="0"/>
              <a:t>More memory required to store data and address for next node.</a:t>
            </a:r>
          </a:p>
          <a:p>
            <a:endParaRPr lang="en-US" dirty="0" smtClean="0"/>
          </a:p>
          <a:p>
            <a:r>
              <a:rPr lang="en-US" dirty="0" smtClean="0"/>
              <a:t>Access to an arbitrary data item is little bit cumbersome and time consuming.</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Operations performed</a:t>
            </a:r>
            <a:endParaRPr lang="en-IN" dirty="0"/>
          </a:p>
        </p:txBody>
      </p:sp>
      <p:sp>
        <p:nvSpPr>
          <p:cNvPr id="3" name="Content Placeholder 2"/>
          <p:cNvSpPr>
            <a:spLocks noGrp="1"/>
          </p:cNvSpPr>
          <p:nvPr>
            <p:ph idx="1"/>
          </p:nvPr>
        </p:nvSpPr>
        <p:spPr>
          <a:xfrm>
            <a:off x="457200" y="838200"/>
            <a:ext cx="8229600" cy="4709160"/>
          </a:xfrm>
        </p:spPr>
        <p:txBody>
          <a:bodyPr>
            <a:noAutofit/>
          </a:bodyPr>
          <a:lstStyle/>
          <a:p>
            <a:r>
              <a:rPr lang="en-US" sz="2400" dirty="0" smtClean="0"/>
              <a:t>Create – to create list start with one node</a:t>
            </a:r>
          </a:p>
          <a:p>
            <a:r>
              <a:rPr lang="en-US" sz="2400" dirty="0" smtClean="0"/>
              <a:t>Insert </a:t>
            </a:r>
          </a:p>
          <a:p>
            <a:pPr lvl="1"/>
            <a:r>
              <a:rPr lang="en-US" sz="2000" dirty="0" smtClean="0"/>
              <a:t>At first position</a:t>
            </a:r>
          </a:p>
          <a:p>
            <a:pPr lvl="1"/>
            <a:r>
              <a:rPr lang="en-US" sz="2000" dirty="0" smtClean="0"/>
              <a:t>At last position</a:t>
            </a:r>
          </a:p>
          <a:p>
            <a:pPr lvl="1"/>
            <a:r>
              <a:rPr lang="en-US" sz="2000" dirty="0" smtClean="0"/>
              <a:t>Any given position</a:t>
            </a:r>
          </a:p>
          <a:p>
            <a:r>
              <a:rPr lang="en-US" sz="2400" dirty="0" smtClean="0"/>
              <a:t>Delete </a:t>
            </a:r>
          </a:p>
          <a:p>
            <a:pPr lvl="1"/>
            <a:r>
              <a:rPr lang="en-US" sz="2000" dirty="0" smtClean="0"/>
              <a:t>At first position</a:t>
            </a:r>
          </a:p>
          <a:p>
            <a:pPr lvl="1"/>
            <a:r>
              <a:rPr lang="en-US" sz="2000" dirty="0" smtClean="0"/>
              <a:t>At last position</a:t>
            </a:r>
          </a:p>
          <a:p>
            <a:pPr lvl="1"/>
            <a:r>
              <a:rPr lang="en-US" sz="2000" dirty="0" smtClean="0"/>
              <a:t>Any given position</a:t>
            </a:r>
          </a:p>
          <a:p>
            <a:r>
              <a:rPr lang="en-US" sz="2400" dirty="0" smtClean="0"/>
              <a:t>Traverse</a:t>
            </a:r>
          </a:p>
          <a:p>
            <a:pPr lvl="1"/>
            <a:r>
              <a:rPr lang="en-US" sz="2000" dirty="0" smtClean="0"/>
              <a:t>Visiting each node from one end to another</a:t>
            </a:r>
          </a:p>
          <a:p>
            <a:pPr lvl="1"/>
            <a:r>
              <a:rPr lang="en-US" sz="2000" dirty="0" smtClean="0"/>
              <a:t>Singly linked list only forward traverse</a:t>
            </a:r>
          </a:p>
          <a:p>
            <a:pPr lvl="1"/>
            <a:r>
              <a:rPr lang="en-US" sz="2000" dirty="0" smtClean="0"/>
              <a:t>Doubly linked list forward backward traverse </a:t>
            </a:r>
          </a:p>
          <a:p>
            <a:r>
              <a:rPr lang="en-US" sz="2400" dirty="0" smtClean="0"/>
              <a:t>Search</a:t>
            </a:r>
          </a:p>
          <a:p>
            <a:r>
              <a:rPr lang="en-US" sz="2400" dirty="0" smtClean="0"/>
              <a:t>Concatenation appending one list to another</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a:xfrm>
            <a:off x="1163804" y="1143000"/>
            <a:ext cx="7599195" cy="4525963"/>
          </a:xfrm>
        </p:spPr>
        <p:txBody>
          <a:bodyPr>
            <a:noAutofit/>
          </a:bodyPr>
          <a:lstStyle/>
          <a:p>
            <a:r>
              <a:rPr lang="en-US" sz="3600" dirty="0" smtClean="0"/>
              <a:t>Array</a:t>
            </a:r>
          </a:p>
          <a:p>
            <a:r>
              <a:rPr lang="en-US" sz="3600" dirty="0" smtClean="0"/>
              <a:t>Structure</a:t>
            </a:r>
          </a:p>
          <a:p>
            <a:r>
              <a:rPr lang="en-US" sz="3600" dirty="0" smtClean="0"/>
              <a:t>Stack</a:t>
            </a:r>
          </a:p>
          <a:p>
            <a:r>
              <a:rPr lang="en-US" sz="3600" dirty="0" smtClean="0"/>
              <a:t>Queue</a:t>
            </a:r>
          </a:p>
          <a:p>
            <a:r>
              <a:rPr lang="en-US" sz="3600" dirty="0" smtClean="0"/>
              <a:t>Linked List</a:t>
            </a:r>
          </a:p>
          <a:p>
            <a:pPr lvl="1"/>
            <a:r>
              <a:rPr lang="en-US" sz="3200" dirty="0" smtClean="0"/>
              <a:t>Singly Linked List </a:t>
            </a:r>
          </a:p>
          <a:p>
            <a:pPr lvl="1"/>
            <a:r>
              <a:rPr lang="en-US" sz="3200" dirty="0" smtClean="0"/>
              <a:t>Doubly Linked List</a:t>
            </a:r>
          </a:p>
          <a:p>
            <a:r>
              <a:rPr lang="en-US" sz="3600" dirty="0" smtClean="0"/>
              <a:t>Trees </a:t>
            </a:r>
          </a:p>
          <a:p>
            <a:r>
              <a:rPr lang="en-US" sz="3600" dirty="0" smtClean="0"/>
              <a:t>………………….many more</a:t>
            </a:r>
          </a:p>
          <a:p>
            <a:pPr lvl="1"/>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down)">
                                      <p:cBhvr>
                                        <p:cTn id="36" dur="500"/>
                                        <p:tgtEl>
                                          <p:spTgt spid="3">
                                            <p:txEl>
                                              <p:pRg st="5" end="5"/>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down)">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down)">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wipe(down)">
                                      <p:cBhvr>
                                        <p:cTn id="4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Linked List</a:t>
            </a:r>
            <a:endParaRPr lang="en-IN" dirty="0"/>
          </a:p>
        </p:txBody>
      </p:sp>
      <p:sp>
        <p:nvSpPr>
          <p:cNvPr id="3" name="Content Placeholder 2"/>
          <p:cNvSpPr>
            <a:spLocks noGrp="1"/>
          </p:cNvSpPr>
          <p:nvPr>
            <p:ph idx="1"/>
          </p:nvPr>
        </p:nvSpPr>
        <p:spPr/>
        <p:txBody>
          <a:bodyPr/>
          <a:lstStyle/>
          <a:p>
            <a:r>
              <a:rPr lang="en-US" dirty="0" smtClean="0"/>
              <a:t>Singly linked list</a:t>
            </a:r>
          </a:p>
          <a:p>
            <a:endParaRPr lang="en-US" dirty="0" smtClean="0"/>
          </a:p>
          <a:p>
            <a:r>
              <a:rPr lang="en-US" dirty="0" smtClean="0"/>
              <a:t>Doubly linked list</a:t>
            </a:r>
          </a:p>
          <a:p>
            <a:endParaRPr lang="en-US" dirty="0" smtClean="0"/>
          </a:p>
          <a:p>
            <a:r>
              <a:rPr lang="en-US" dirty="0" smtClean="0"/>
              <a:t>Circular linked list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6705600" cy="1143000"/>
          </a:xfrm>
        </p:spPr>
        <p:txBody>
          <a:bodyPr>
            <a:normAutofit/>
          </a:bodyPr>
          <a:lstStyle/>
          <a:p>
            <a:r>
              <a:rPr lang="en-US" sz="5400" b="1" dirty="0" smtClean="0">
                <a:latin typeface="Tahoma" pitchFamily="34" charset="0"/>
                <a:cs typeface="Tahoma" pitchFamily="34" charset="0"/>
              </a:rPr>
              <a:t>Data Structure</a:t>
            </a:r>
            <a:endParaRPr lang="en-US" sz="5400" b="1" dirty="0">
              <a:latin typeface="Tahoma" pitchFamily="34" charset="0"/>
              <a:cs typeface="Tahoma" pitchFamily="34" charset="0"/>
            </a:endParaRPr>
          </a:p>
        </p:txBody>
      </p:sp>
      <p:graphicFrame>
        <p:nvGraphicFramePr>
          <p:cNvPr id="4" name="Diagram 3"/>
          <p:cNvGraphicFramePr/>
          <p:nvPr/>
        </p:nvGraphicFramePr>
        <p:xfrm>
          <a:off x="0" y="609600"/>
          <a:ext cx="88392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Stack</a:t>
            </a:r>
            <a:endParaRPr lang="en-US" dirty="0"/>
          </a:p>
        </p:txBody>
      </p:sp>
      <p:sp>
        <p:nvSpPr>
          <p:cNvPr id="3" name="Content Placeholder 2"/>
          <p:cNvSpPr>
            <a:spLocks noGrp="1"/>
          </p:cNvSpPr>
          <p:nvPr>
            <p:ph idx="1"/>
          </p:nvPr>
        </p:nvSpPr>
        <p:spPr>
          <a:xfrm>
            <a:off x="457200" y="1219200"/>
            <a:ext cx="8229600" cy="5334000"/>
          </a:xfrm>
        </p:spPr>
        <p:txBody>
          <a:bodyPr>
            <a:noAutofit/>
          </a:bodyPr>
          <a:lstStyle/>
          <a:p>
            <a:r>
              <a:rPr lang="en-US" sz="2600" b="1" dirty="0" smtClean="0"/>
              <a:t>Stack Implementation</a:t>
            </a:r>
          </a:p>
          <a:p>
            <a:endParaRPr lang="en-US" sz="2600" dirty="0" smtClean="0"/>
          </a:p>
          <a:p>
            <a:pPr lvl="1"/>
            <a:r>
              <a:rPr lang="en-US" sz="2600" dirty="0" smtClean="0"/>
              <a:t>Static Implementation (using arrays)</a:t>
            </a:r>
          </a:p>
          <a:p>
            <a:pPr lvl="2"/>
            <a:r>
              <a:rPr lang="en-US" sz="2600" dirty="0" smtClean="0"/>
              <a:t>Not a flexible way </a:t>
            </a:r>
          </a:p>
          <a:p>
            <a:pPr lvl="2"/>
            <a:r>
              <a:rPr lang="en-US" sz="2600" dirty="0" smtClean="0"/>
              <a:t>Will not allow to shrink or grow array size</a:t>
            </a:r>
          </a:p>
          <a:p>
            <a:pPr lvl="2"/>
            <a:r>
              <a:rPr lang="en-US" sz="2600" dirty="0" smtClean="0"/>
              <a:t>Not an effective way when optimization is concerned(memory utilization)</a:t>
            </a:r>
          </a:p>
          <a:p>
            <a:pPr lvl="2"/>
            <a:endParaRPr lang="en-US" sz="2600" dirty="0" smtClean="0"/>
          </a:p>
          <a:p>
            <a:pPr lvl="1"/>
            <a:r>
              <a:rPr lang="en-US" sz="2600" dirty="0" smtClean="0"/>
              <a:t>Dynamic Implementation(using Pointers)</a:t>
            </a:r>
          </a:p>
          <a:p>
            <a:pPr lvl="2"/>
            <a:r>
              <a:rPr lang="en-US" sz="2600" dirty="0" smtClean="0"/>
              <a:t>Above all can be over come with this implementation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Stack</a:t>
            </a:r>
            <a:endParaRPr lang="en-US" dirty="0"/>
          </a:p>
        </p:txBody>
      </p:sp>
      <p:sp>
        <p:nvSpPr>
          <p:cNvPr id="3" name="Content Placeholder 2"/>
          <p:cNvSpPr>
            <a:spLocks noGrp="1"/>
          </p:cNvSpPr>
          <p:nvPr>
            <p:ph idx="1"/>
          </p:nvPr>
        </p:nvSpPr>
        <p:spPr/>
        <p:txBody>
          <a:bodyPr/>
          <a:lstStyle/>
          <a:p>
            <a:endParaRPr lang="en-US" dirty="0" smtClean="0"/>
          </a:p>
          <a:p>
            <a:r>
              <a:rPr lang="en-US" dirty="0" smtClean="0"/>
              <a:t>Implicit use in recursion</a:t>
            </a:r>
          </a:p>
          <a:p>
            <a:endParaRPr lang="en-US" dirty="0" smtClean="0"/>
          </a:p>
          <a:p>
            <a:r>
              <a:rPr lang="en-US" dirty="0" smtClean="0"/>
              <a:t>Explicit use in non recursive function</a:t>
            </a:r>
          </a:p>
          <a:p>
            <a:endParaRPr lang="en-US" dirty="0" smtClean="0"/>
          </a:p>
          <a:p>
            <a:r>
              <a:rPr lang="en-US" dirty="0" smtClean="0"/>
              <a:t>To evaluate mathematical expressions and parenthesis check.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17968" t="38542" r="46094" b="33333"/>
          <a:stretch>
            <a:fillRect/>
          </a:stretch>
        </p:blipFill>
        <p:spPr bwMode="auto">
          <a:xfrm>
            <a:off x="5638800" y="1447800"/>
            <a:ext cx="3505200" cy="2057400"/>
          </a:xfrm>
          <a:prstGeom prst="rect">
            <a:avLst/>
          </a:prstGeom>
          <a:noFill/>
          <a:ln w="34925">
            <a:noFill/>
            <a:miter lim="800000"/>
            <a:headEnd/>
            <a:tailEnd/>
          </a:ln>
          <a:effectLst>
            <a:glow rad="101600">
              <a:schemeClr val="accent4">
                <a:satMod val="175000"/>
                <a:alpha val="40000"/>
              </a:schemeClr>
            </a:glow>
            <a:outerShdw blurRad="225425" dist="50800" dir="5220000" algn="ctr">
              <a:schemeClr val="tx1">
                <a:lumMod val="65000"/>
                <a:alpha val="33000"/>
              </a:scheme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extrusionClr>
              <a:schemeClr val="bg2">
                <a:lumMod val="90000"/>
                <a:lumOff val="10000"/>
              </a:schemeClr>
            </a:extrusionClr>
            <a:contourClr>
              <a:srgbClr val="FFFFFF"/>
            </a:contourClr>
          </a:sp3d>
        </p:spPr>
      </p:pic>
      <p:sp>
        <p:nvSpPr>
          <p:cNvPr id="2" name="Title 1"/>
          <p:cNvSpPr>
            <a:spLocks noGrp="1"/>
          </p:cNvSpPr>
          <p:nvPr>
            <p:ph type="title"/>
          </p:nvPr>
        </p:nvSpPr>
        <p:spPr/>
        <p:txBody>
          <a:bodyPr>
            <a:normAutofit fontScale="90000"/>
          </a:bodyPr>
          <a:lstStyle/>
          <a:p>
            <a:r>
              <a:rPr lang="en-US" dirty="0" smtClean="0"/>
              <a:t>Operations Performed on stack</a:t>
            </a:r>
            <a:endParaRPr lang="en-US" dirty="0"/>
          </a:p>
        </p:txBody>
      </p:sp>
      <p:sp>
        <p:nvSpPr>
          <p:cNvPr id="3" name="Content Placeholder 2"/>
          <p:cNvSpPr>
            <a:spLocks noGrp="1"/>
          </p:cNvSpPr>
          <p:nvPr>
            <p:ph idx="1"/>
          </p:nvPr>
        </p:nvSpPr>
        <p:spPr>
          <a:xfrm>
            <a:off x="0" y="2332037"/>
            <a:ext cx="8229600" cy="4525963"/>
          </a:xfrm>
        </p:spPr>
        <p:txBody>
          <a:bodyPr>
            <a:normAutofit fontScale="85000" lnSpcReduction="20000"/>
          </a:bodyPr>
          <a:lstStyle/>
          <a:p>
            <a:r>
              <a:rPr lang="en-US" dirty="0" smtClean="0"/>
              <a:t>push – adding element into stack</a:t>
            </a:r>
          </a:p>
          <a:p>
            <a:pPr lvl="1"/>
            <a:r>
              <a:rPr lang="en-US" dirty="0" smtClean="0"/>
              <a:t>Stack overflow condition may occur</a:t>
            </a:r>
          </a:p>
          <a:p>
            <a:pPr lvl="2"/>
            <a:r>
              <a:rPr lang="en-US" dirty="0" smtClean="0"/>
              <a:t>Full check</a:t>
            </a:r>
          </a:p>
          <a:p>
            <a:pPr lvl="2"/>
            <a:endParaRPr lang="en-US" dirty="0" smtClean="0"/>
          </a:p>
          <a:p>
            <a:r>
              <a:rPr lang="en-US" dirty="0" smtClean="0"/>
              <a:t>pop – removing element from stack</a:t>
            </a:r>
          </a:p>
          <a:p>
            <a:pPr lvl="1"/>
            <a:r>
              <a:rPr lang="en-US" dirty="0" smtClean="0"/>
              <a:t>Stack underflow condition may occur</a:t>
            </a:r>
          </a:p>
          <a:p>
            <a:pPr lvl="2"/>
            <a:r>
              <a:rPr lang="en-US" dirty="0" smtClean="0"/>
              <a:t>Empty check</a:t>
            </a:r>
          </a:p>
          <a:p>
            <a:pPr lvl="1"/>
            <a:endParaRPr lang="en-US" dirty="0" smtClean="0"/>
          </a:p>
          <a:p>
            <a:r>
              <a:rPr lang="en-US" dirty="0" smtClean="0"/>
              <a:t>Peek – </a:t>
            </a:r>
            <a:r>
              <a:rPr lang="en-US" dirty="0" err="1" smtClean="0"/>
              <a:t>retrive</a:t>
            </a:r>
            <a:r>
              <a:rPr lang="en-US" dirty="0" smtClean="0"/>
              <a:t> top most element from stack				</a:t>
            </a:r>
          </a:p>
          <a:p>
            <a:r>
              <a:rPr lang="en-US" dirty="0" smtClean="0"/>
              <a:t>Operations are performed at one end (i.e. top)</a:t>
            </a:r>
          </a:p>
          <a:p>
            <a:endParaRPr lang="en-US" dirty="0" smtClean="0"/>
          </a:p>
          <a:p>
            <a:r>
              <a:rPr lang="en-US" dirty="0" smtClean="0"/>
              <a:t>Last In First Out (LIFO)</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wipe(down)">
                                      <p:cBhvr>
                                        <p:cTn id="45" dur="500"/>
                                        <p:tgtEl>
                                          <p:spTgt spid="3">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push</a:t>
            </a:r>
            <a:endParaRPr lang="en-IN" dirty="0"/>
          </a:p>
        </p:txBody>
      </p:sp>
      <p:sp>
        <p:nvSpPr>
          <p:cNvPr id="3" name="Content Placeholder 2"/>
          <p:cNvSpPr>
            <a:spLocks noGrp="1"/>
          </p:cNvSpPr>
          <p:nvPr>
            <p:ph idx="1"/>
          </p:nvPr>
        </p:nvSpPr>
        <p:spPr/>
        <p:txBody>
          <a:bodyPr>
            <a:normAutofit/>
          </a:bodyPr>
          <a:lstStyle/>
          <a:p>
            <a:pPr>
              <a:buNone/>
            </a:pPr>
            <a:r>
              <a:rPr lang="en-US" sz="3600" dirty="0" smtClean="0"/>
              <a:t>If top == size -1 ,then</a:t>
            </a:r>
            <a:r>
              <a:rPr lang="en-IN" sz="3600" dirty="0" smtClean="0"/>
              <a:t> :</a:t>
            </a:r>
          </a:p>
          <a:p>
            <a:pPr lvl="1">
              <a:buNone/>
            </a:pPr>
            <a:r>
              <a:rPr lang="en-US" sz="3200" dirty="0" smtClean="0"/>
              <a:t>a)Display “The stack overflow condition</a:t>
            </a:r>
          </a:p>
          <a:p>
            <a:pPr lvl="1">
              <a:buNone/>
            </a:pPr>
            <a:r>
              <a:rPr lang="en-US" sz="3200" dirty="0" smtClean="0"/>
              <a:t>b)Exit</a:t>
            </a:r>
          </a:p>
          <a:p>
            <a:pPr>
              <a:buNone/>
            </a:pPr>
            <a:r>
              <a:rPr lang="en-US" sz="3600" dirty="0" smtClean="0"/>
              <a:t>Top = top + 1</a:t>
            </a:r>
          </a:p>
          <a:p>
            <a:pPr>
              <a:buNone/>
            </a:pPr>
            <a:r>
              <a:rPr lang="en-US" sz="3600" dirty="0" smtClean="0"/>
              <a:t>Stack[top]=element</a:t>
            </a:r>
          </a:p>
          <a:p>
            <a:pPr>
              <a:buNone/>
            </a:pPr>
            <a:r>
              <a:rPr lang="en-US" sz="3600" dirty="0" smtClean="0"/>
              <a:t>exit</a:t>
            </a:r>
          </a:p>
          <a:p>
            <a:pPr lvl="1">
              <a:buNone/>
            </a:pPr>
            <a:endParaRPr lang="en-US" sz="3200" dirty="0" smtClean="0"/>
          </a:p>
          <a:p>
            <a:pPr lvl="1">
              <a:buNone/>
            </a:pPr>
            <a:endParaRPr lang="en-US" sz="3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pop</a:t>
            </a:r>
            <a:endParaRPr lang="en-IN" dirty="0"/>
          </a:p>
        </p:txBody>
      </p:sp>
      <p:sp>
        <p:nvSpPr>
          <p:cNvPr id="4" name="Content Placeholder 2"/>
          <p:cNvSpPr>
            <a:spLocks noGrp="1"/>
          </p:cNvSpPr>
          <p:nvPr>
            <p:ph idx="1"/>
          </p:nvPr>
        </p:nvSpPr>
        <p:spPr/>
        <p:txBody>
          <a:bodyPr>
            <a:normAutofit lnSpcReduction="10000"/>
          </a:bodyPr>
          <a:lstStyle/>
          <a:p>
            <a:pPr>
              <a:buNone/>
            </a:pPr>
            <a:r>
              <a:rPr lang="en-US" sz="3600" dirty="0" smtClean="0"/>
              <a:t>If top &lt;  0 ,then</a:t>
            </a:r>
            <a:r>
              <a:rPr lang="en-IN" sz="3600" dirty="0" smtClean="0"/>
              <a:t> :</a:t>
            </a:r>
          </a:p>
          <a:p>
            <a:pPr lvl="1">
              <a:buNone/>
            </a:pPr>
            <a:r>
              <a:rPr lang="en-US" sz="3200" dirty="0" smtClean="0"/>
              <a:t>a)Display “The stack underflow/empty condition</a:t>
            </a:r>
          </a:p>
          <a:p>
            <a:pPr lvl="1">
              <a:buNone/>
            </a:pPr>
            <a:r>
              <a:rPr lang="en-US" sz="3200" dirty="0" smtClean="0"/>
              <a:t>b)Exit</a:t>
            </a:r>
          </a:p>
          <a:p>
            <a:pPr>
              <a:buNone/>
            </a:pPr>
            <a:r>
              <a:rPr lang="en-US" sz="3600" dirty="0" smtClean="0"/>
              <a:t>Else remove the top </a:t>
            </a:r>
            <a:r>
              <a:rPr lang="en-US" sz="3600" smtClean="0"/>
              <a:t>most element</a:t>
            </a:r>
            <a:endParaRPr lang="en-US" sz="3600" dirty="0" smtClean="0"/>
          </a:p>
          <a:p>
            <a:pPr>
              <a:buNone/>
            </a:pPr>
            <a:r>
              <a:rPr lang="en-US" sz="3600" dirty="0" smtClean="0"/>
              <a:t>Data = Stack[top]</a:t>
            </a:r>
          </a:p>
          <a:p>
            <a:pPr>
              <a:buNone/>
            </a:pPr>
            <a:r>
              <a:rPr lang="en-US" sz="3600" dirty="0" smtClean="0"/>
              <a:t>Top = top - 1</a:t>
            </a:r>
          </a:p>
          <a:p>
            <a:pPr>
              <a:buNone/>
            </a:pPr>
            <a:r>
              <a:rPr lang="en-US" sz="3600" dirty="0" smtClean="0"/>
              <a:t>exit</a:t>
            </a:r>
          </a:p>
          <a:p>
            <a:pPr lvl="1">
              <a:buNone/>
            </a:pPr>
            <a:endParaRPr lang="en-US" sz="3200" dirty="0" smtClean="0"/>
          </a:p>
          <a:p>
            <a:pPr lvl="1">
              <a:buNone/>
            </a:pPr>
            <a:endParaRPr lang="en-US" sz="3200" dirty="0" smtClean="0"/>
          </a:p>
          <a:p>
            <a:pPr lvl="1">
              <a:buNone/>
            </a:pPr>
            <a:endParaRPr lang="en-US" sz="32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900</TotalTime>
  <Words>1280</Words>
  <Application>Microsoft Office PowerPoint</Application>
  <PresentationFormat>On-screen Show (4:3)</PresentationFormat>
  <Paragraphs>304</Paragraphs>
  <Slides>30</Slides>
  <Notes>1</Notes>
  <HiddenSlides>1</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Apex</vt:lpstr>
      <vt:lpstr>Data Structure</vt:lpstr>
      <vt:lpstr>Data Structure</vt:lpstr>
      <vt:lpstr>Data Structures</vt:lpstr>
      <vt:lpstr>Data Structure</vt:lpstr>
      <vt:lpstr>Stack</vt:lpstr>
      <vt:lpstr>Applications of Stack</vt:lpstr>
      <vt:lpstr>Operations Performed on stack</vt:lpstr>
      <vt:lpstr>Algorithm for push</vt:lpstr>
      <vt:lpstr>Algorithm for pop</vt:lpstr>
      <vt:lpstr>Expression</vt:lpstr>
      <vt:lpstr>The rules to be remembered during infix to postfix conversion are</vt:lpstr>
      <vt:lpstr>Slide 12</vt:lpstr>
      <vt:lpstr>Slide 13</vt:lpstr>
      <vt:lpstr>Slide 14</vt:lpstr>
      <vt:lpstr>Algorithm for EVALUATING POST FIX EXPRESSION</vt:lpstr>
      <vt:lpstr>Postfix to Infix</vt:lpstr>
      <vt:lpstr>QUEUE</vt:lpstr>
      <vt:lpstr>Queue Implementation</vt:lpstr>
      <vt:lpstr>Operations Performed on QUEUE</vt:lpstr>
      <vt:lpstr>Algorithm : Insert Element in QUEUE</vt:lpstr>
      <vt:lpstr>Variations in QUEUE</vt:lpstr>
      <vt:lpstr>Queue - Applications</vt:lpstr>
      <vt:lpstr>Application</vt:lpstr>
      <vt:lpstr>Application</vt:lpstr>
      <vt:lpstr>Algorithm : Delete Element from QUEUE</vt:lpstr>
      <vt:lpstr>Linked List</vt:lpstr>
      <vt:lpstr>Advantages of LinkedList</vt:lpstr>
      <vt:lpstr>Disadvantages</vt:lpstr>
      <vt:lpstr>Operations performed</vt:lpstr>
      <vt:lpstr>Types of Linked List</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smita</dc:creator>
  <cp:lastModifiedBy>smita</cp:lastModifiedBy>
  <cp:revision>106</cp:revision>
  <dcterms:created xsi:type="dcterms:W3CDTF">2010-08-27T07:40:00Z</dcterms:created>
  <dcterms:modified xsi:type="dcterms:W3CDTF">2016-04-22T09:28:22Z</dcterms:modified>
</cp:coreProperties>
</file>