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1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imemap.dc.gov/CrimeMapSearch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Digital frameworks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Full or Part-Time</a:t>
            </a:r>
          </a:p>
          <a:p>
            <a:r>
              <a:rPr lang="en-US" dirty="0"/>
              <a:t> Salary or Hourly </a:t>
            </a:r>
          </a:p>
          <a:p>
            <a:r>
              <a:rPr lang="en-US" dirty="0"/>
              <a:t>Typical Hours </a:t>
            </a:r>
          </a:p>
          <a:p>
            <a:r>
              <a:rPr lang="en-US" dirty="0"/>
              <a:t>Annual Salary </a:t>
            </a:r>
          </a:p>
          <a:p>
            <a:r>
              <a:rPr lang="en-US" dirty="0"/>
              <a:t>Hourly 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dc-crimes-search-resultt-1301k.csv</a:t>
            </a:r>
          </a:p>
        </p:txBody>
      </p:sp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http://crimemap.dc.gov/CrimeMapSearch.aspx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  <a:p>
            <a:pPr lvl="1"/>
            <a:r>
              <a:rPr lang="en-US" dirty="0"/>
              <a:t>dc-crimes-search-results-</a:t>
            </a:r>
            <a:r>
              <a:rPr lang="en-US" dirty="0" err="1"/>
              <a:t>citywide.csv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comp_table_wd12.csv</a:t>
            </a:r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36478</TotalTime>
  <Words>695</Words>
  <Application>Microsoft Macintosh PowerPoint</Application>
  <PresentationFormat>On-screen Show (4:3)</PresentationFormat>
  <Paragraphs>133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175</cp:revision>
  <dcterms:created xsi:type="dcterms:W3CDTF">2018-07-03T20:07:00Z</dcterms:created>
  <dcterms:modified xsi:type="dcterms:W3CDTF">2022-10-17T22:21:47Z</dcterms:modified>
</cp:coreProperties>
</file>