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5" r:id="rId1"/>
  </p:sldMasterIdLst>
  <p:notesMasterIdLst>
    <p:notesMasterId r:id="rId21"/>
  </p:notesMasterIdLst>
  <p:sldIdLst>
    <p:sldId id="256" r:id="rId2"/>
    <p:sldId id="269" r:id="rId3"/>
    <p:sldId id="279" r:id="rId4"/>
    <p:sldId id="280" r:id="rId5"/>
    <p:sldId id="317" r:id="rId6"/>
    <p:sldId id="328" r:id="rId7"/>
    <p:sldId id="329" r:id="rId8"/>
    <p:sldId id="296" r:id="rId9"/>
    <p:sldId id="297" r:id="rId10"/>
    <p:sldId id="298" r:id="rId11"/>
    <p:sldId id="299" r:id="rId12"/>
    <p:sldId id="300" r:id="rId13"/>
    <p:sldId id="311" r:id="rId14"/>
    <p:sldId id="312" r:id="rId15"/>
    <p:sldId id="282" r:id="rId16"/>
    <p:sldId id="283" r:id="rId17"/>
    <p:sldId id="307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4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6EB4-F484-E44E-B926-67748D638B8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2D630-CB31-6947-A638-73B19FB0D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6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A07B-C164-3147-9A4D-3FAE7F39557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74CB8-5D20-8545-B883-815D62D4314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36" r:id="rId1"/>
    <p:sldLayoutId id="2147484137" r:id="rId2"/>
    <p:sldLayoutId id="2147484138" r:id="rId3"/>
    <p:sldLayoutId id="2147484139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14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Cleaning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2540000"/>
          </a:xfrm>
        </p:spPr>
        <p:txBody>
          <a:bodyPr>
            <a:normAutofit/>
          </a:bodyPr>
          <a:lstStyle/>
          <a:p>
            <a:r>
              <a:rPr lang="en-US" dirty="0"/>
              <a:t>Sean McMinn</a:t>
            </a:r>
          </a:p>
          <a:p>
            <a:r>
              <a:rPr lang="en-US" dirty="0"/>
              <a:t>Northwestern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11988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(slash very fake) fundraising data</a:t>
            </a:r>
          </a:p>
        </p:txBody>
      </p:sp>
      <p:pic>
        <p:nvPicPr>
          <p:cNvPr id="4" name="Picture 3" descr="Screen Shot 2018-07-13 at 8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" y="3018539"/>
            <a:ext cx="9021251" cy="2477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917" y="5800657"/>
            <a:ext cx="199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fields in separate columns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6832" y="5800657"/>
            <a:ext cx="236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and districts formatted the same</a:t>
            </a:r>
          </a:p>
        </p:txBody>
      </p:sp>
      <p:sp>
        <p:nvSpPr>
          <p:cNvPr id="9" name="Oval 8"/>
          <p:cNvSpPr/>
          <p:nvPr/>
        </p:nvSpPr>
        <p:spPr>
          <a:xfrm>
            <a:off x="3181660" y="2867593"/>
            <a:ext cx="3050728" cy="2933064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8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(slash very fake) fundraising data</a:t>
            </a:r>
          </a:p>
        </p:txBody>
      </p:sp>
      <p:pic>
        <p:nvPicPr>
          <p:cNvPr id="4" name="Picture 3" descr="Screen Shot 2018-07-13 at 8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" y="3018539"/>
            <a:ext cx="9021251" cy="2477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917" y="5800657"/>
            <a:ext cx="199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fields in separate columns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6832" y="5800657"/>
            <a:ext cx="236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States and districts formatted the same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7476" y="5526731"/>
            <a:ext cx="185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Clean numbers (no commas, $ signs)</a:t>
            </a:r>
          </a:p>
        </p:txBody>
      </p:sp>
      <p:sp>
        <p:nvSpPr>
          <p:cNvPr id="8" name="Oval 7"/>
          <p:cNvSpPr/>
          <p:nvPr/>
        </p:nvSpPr>
        <p:spPr>
          <a:xfrm>
            <a:off x="8065442" y="2867593"/>
            <a:ext cx="1078557" cy="265913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that data started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9917" y="5552919"/>
            <a:ext cx="1990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mashed together for each data 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4122" y="5539825"/>
            <a:ext cx="2369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column</a:t>
            </a:r>
          </a:p>
        </p:txBody>
      </p:sp>
      <p:pic>
        <p:nvPicPr>
          <p:cNvPr id="9" name="Picture 8" descr="Screen Shot 2018-07-13 at 8.09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4340"/>
            <a:ext cx="9144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work on a COPY of your data!</a:t>
            </a:r>
          </a:p>
          <a:p>
            <a:r>
              <a:rPr lang="en-US" dirty="0"/>
              <a:t>Always keep a RECORD of what you’re doing to your data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 descr="Screen Shot 2018-07-13 at 8.56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849" y="3613953"/>
            <a:ext cx="3743280" cy="28919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V="1">
            <a:off x="3207849" y="6126162"/>
            <a:ext cx="2644835" cy="73183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41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work on a COPY of your data!</a:t>
            </a:r>
          </a:p>
          <a:p>
            <a:r>
              <a:rPr lang="en-US" dirty="0"/>
              <a:t>Always keep a RECORD of what you’re doing to your data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6" name="Picture 5" descr="Screen Shot 2018-07-13 at 8.58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48" y="4856041"/>
            <a:ext cx="6930314" cy="57470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flipV="1">
            <a:off x="3011447" y="4386501"/>
            <a:ext cx="7350871" cy="1201376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2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g54e7f5be89c2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4" y="2133071"/>
            <a:ext cx="8096696" cy="38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5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 everything by hand, one at a time, but UGH</a:t>
            </a:r>
          </a:p>
        </p:txBody>
      </p:sp>
    </p:spTree>
    <p:extLst>
      <p:ext uri="{BB962C8B-B14F-4D97-AF65-F5344CB8AC3E}">
        <p14:creationId xmlns:p14="http://schemas.microsoft.com/office/powerpoint/2010/main" val="155894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then change</a:t>
            </a:r>
          </a:p>
          <a:p>
            <a:endParaRPr lang="en-US" dirty="0"/>
          </a:p>
          <a:p>
            <a:r>
              <a:rPr lang="en-US" dirty="0"/>
              <a:t>Marijuana lobbying data:</a:t>
            </a:r>
          </a:p>
          <a:p>
            <a:pPr lvl="1"/>
            <a:r>
              <a:rPr lang="en-US" dirty="0"/>
              <a:t>Org </a:t>
            </a:r>
            <a:r>
              <a:rPr lang="en-US" dirty="0">
                <a:sym typeface="Wingdings"/>
              </a:rPr>
              <a:t> Organization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Marijuana-lobby-</a:t>
            </a:r>
            <a:r>
              <a:rPr lang="en-US" dirty="0" err="1"/>
              <a:t>namechange.csv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  <a:p>
            <a:endParaRPr lang="en-US" dirty="0"/>
          </a:p>
          <a:p>
            <a:r>
              <a:rPr lang="en-US" dirty="0"/>
              <a:t>Marijuana lobbying data:</a:t>
            </a:r>
          </a:p>
          <a:p>
            <a:pPr lvl="1"/>
            <a:r>
              <a:rPr lang="en-US" dirty="0"/>
              <a:t>Org </a:t>
            </a:r>
            <a:r>
              <a:rPr lang="en-US" dirty="0">
                <a:sym typeface="Wingdings"/>
              </a:rPr>
              <a:t> Organization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Marijuana-lobby-</a:t>
            </a:r>
            <a:r>
              <a:rPr lang="en-US" dirty="0" err="1"/>
              <a:t>namechange.csv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83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find and replace</a:t>
            </a:r>
          </a:p>
          <a:p>
            <a:pPr lvl="1"/>
            <a:r>
              <a:rPr lang="en-US" dirty="0"/>
              <a:t>a.k.a. regular expressions</a:t>
            </a:r>
          </a:p>
          <a:p>
            <a:pPr lvl="1"/>
            <a:r>
              <a:rPr lang="en-US" dirty="0"/>
              <a:t>a.k.a. regex</a:t>
            </a:r>
          </a:p>
          <a:p>
            <a:pPr lvl="1"/>
            <a:r>
              <a:rPr lang="en-US" dirty="0"/>
              <a:t>a.k.a. misleadingly </a:t>
            </a:r>
            <a:r>
              <a:rPr lang="en-US" dirty="0">
                <a:latin typeface="Cambria (Body)"/>
                <a:cs typeface="Cambria (Body)"/>
              </a:rPr>
              <a:t>intimidating pile of garbage </a:t>
            </a:r>
          </a:p>
          <a:p>
            <a:pPr marL="457200" lvl="1" indent="0">
              <a:buNone/>
            </a:pP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^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.*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   </a:t>
            </a:r>
            <a:r>
              <a:rPr lang="en-US" sz="3500" dirty="0">
                <a:latin typeface="Cambria (Body)"/>
                <a:cs typeface="Cambria (Body)"/>
              </a:rPr>
              <a:t>or</a:t>
            </a: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    \n[A-</a:t>
            </a:r>
            <a:r>
              <a:rPr lang="en-US" sz="3500" dirty="0" err="1">
                <a:solidFill>
                  <a:srgbClr val="FF0000"/>
                </a:solidFill>
                <a:latin typeface="Cambria (Body)"/>
                <a:cs typeface="Cambria (Body)"/>
              </a:rPr>
              <a:t>Za</a:t>
            </a: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-z]*\t  </a:t>
            </a:r>
            <a:r>
              <a:rPr lang="en-US" sz="3500" dirty="0">
                <a:solidFill>
                  <a:srgbClr val="FFFFFF"/>
                </a:solidFill>
                <a:latin typeface="Cambria (Body)"/>
                <a:cs typeface="Cambria (Body)"/>
              </a:rPr>
              <a:t> or   </a:t>
            </a: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: 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"</a:t>
            </a:r>
            <a:r>
              <a:rPr lang="en-US" sz="3500" dirty="0">
                <a:solidFill>
                  <a:srgbClr val="FF0000"/>
                </a:solidFill>
                <a:latin typeface="Cambria (Body)"/>
                <a:cs typeface="Cambria (Body)"/>
              </a:rPr>
              <a:t>\d*</a:t>
            </a:r>
            <a:r>
              <a:rPr lang="mr-IN" sz="3500" dirty="0">
                <a:solidFill>
                  <a:srgbClr val="FF0000"/>
                </a:solidFill>
                <a:latin typeface="Cambria (Body)"/>
                <a:cs typeface="Cambria (Body)"/>
              </a:rPr>
              <a:t> "</a:t>
            </a:r>
            <a:endParaRPr lang="en-US" sz="3500" dirty="0">
              <a:solidFill>
                <a:srgbClr val="FF0000"/>
              </a:solidFill>
              <a:latin typeface="Cambria (Body)"/>
              <a:cs typeface="Cambria (Body)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stories?</a:t>
            </a:r>
          </a:p>
        </p:txBody>
      </p:sp>
    </p:spTree>
    <p:extLst>
      <p:ext uri="{BB962C8B-B14F-4D97-AF65-F5344CB8AC3E}">
        <p14:creationId xmlns:p14="http://schemas.microsoft.com/office/powerpoint/2010/main" val="19011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 data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u="sng" dirty="0"/>
              <a:t>Clean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8568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nten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1451"/>
            <a:ext cx="9144000" cy="290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0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can (read: I did) mess up if you don’t clean</a:t>
            </a:r>
          </a:p>
        </p:txBody>
      </p:sp>
      <p:pic>
        <p:nvPicPr>
          <p:cNvPr id="8" name="Picture 7" descr="Screen Shot 2018-07-15 at 9.05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45" y="2328672"/>
            <a:ext cx="2683510" cy="42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can (read: I did) mess up if you don’t clean</a:t>
            </a:r>
          </a:p>
        </p:txBody>
      </p:sp>
      <p:pic>
        <p:nvPicPr>
          <p:cNvPr id="4" name="Picture 3" descr="Screen Shot 2018-07-15 at 9.06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606" y="2516330"/>
            <a:ext cx="5152113" cy="41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you can (read: I did) mess up if you don’t clean</a:t>
            </a:r>
          </a:p>
        </p:txBody>
      </p:sp>
      <p:pic>
        <p:nvPicPr>
          <p:cNvPr id="5" name="Picture 4" descr="Screen Shot 2018-07-15 at 9.08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93" y="2440552"/>
            <a:ext cx="2195308" cy="404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5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(slash very fake) fundraising data</a:t>
            </a:r>
          </a:p>
        </p:txBody>
      </p:sp>
      <p:pic>
        <p:nvPicPr>
          <p:cNvPr id="4" name="Picture 3" descr="Screen Shot 2018-07-13 at 8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" y="3018539"/>
            <a:ext cx="9021251" cy="24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“Good” (slash very fake) fundraising data</a:t>
            </a:r>
          </a:p>
        </p:txBody>
      </p:sp>
      <p:pic>
        <p:nvPicPr>
          <p:cNvPr id="4" name="Picture 3" descr="Screen Shot 2018-07-13 at 8.04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" y="3018539"/>
            <a:ext cx="9021251" cy="24779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9917" y="5800657"/>
            <a:ext cx="1990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fields in separate columns</a:t>
            </a:r>
          </a:p>
        </p:txBody>
      </p:sp>
      <p:sp>
        <p:nvSpPr>
          <p:cNvPr id="8" name="Oval 7"/>
          <p:cNvSpPr/>
          <p:nvPr/>
        </p:nvSpPr>
        <p:spPr>
          <a:xfrm>
            <a:off x="288052" y="2448585"/>
            <a:ext cx="3404245" cy="318185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268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31042</TotalTime>
  <Words>325</Words>
  <Application>Microsoft Macintosh PowerPoint</Application>
  <PresentationFormat>On-screen Show (4:3)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(Body)</vt:lpstr>
      <vt:lpstr>Corbel</vt:lpstr>
      <vt:lpstr>Twilight</vt:lpstr>
      <vt:lpstr>Cleaning Data</vt:lpstr>
      <vt:lpstr>Data stories?</vt:lpstr>
      <vt:lpstr>Steps to a data story</vt:lpstr>
      <vt:lpstr>Data cleaning</vt:lpstr>
      <vt:lpstr>Data cleaning</vt:lpstr>
      <vt:lpstr>Data cleaning</vt:lpstr>
      <vt:lpstr>Data cleaning</vt:lpstr>
      <vt:lpstr>Data examples</vt:lpstr>
      <vt:lpstr>Data examples</vt:lpstr>
      <vt:lpstr>Data examples</vt:lpstr>
      <vt:lpstr>Data examples</vt:lpstr>
      <vt:lpstr>Data examples</vt:lpstr>
      <vt:lpstr>First, a word</vt:lpstr>
      <vt:lpstr>First, a word</vt:lpstr>
      <vt:lpstr>Cleaning techniques</vt:lpstr>
      <vt:lpstr>Cleaning techniques</vt:lpstr>
      <vt:lpstr>Cleaning techniques</vt:lpstr>
      <vt:lpstr>Cleaning techniques</vt:lpstr>
      <vt:lpstr>Cleaning techniques</vt:lpstr>
    </vt:vector>
  </TitlesOfParts>
  <Company>CQRC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McMinn</dc:creator>
  <cp:lastModifiedBy>Sean McMinn</cp:lastModifiedBy>
  <cp:revision>118</cp:revision>
  <dcterms:created xsi:type="dcterms:W3CDTF">2018-07-03T20:07:00Z</dcterms:created>
  <dcterms:modified xsi:type="dcterms:W3CDTF">2023-10-17T23:15:25Z</dcterms:modified>
</cp:coreProperties>
</file>