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Три подхода к вёрстке веб-страниц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 этом уроке вы узнаете:</a:t>
            </a:r>
          </a:p>
          <a:p>
            <a:r>
              <a:t>- Основы использования чистого CSS</a:t>
            </a:r>
          </a:p>
          <a:p>
            <a:r>
              <a:t>- Преимущества и особенности Bootstrap</a:t>
            </a:r>
          </a:p>
          <a:p>
            <a:r>
              <a:t>- Возможности и подходы Tailwind 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Чистый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(Cascading Style Sheets) — это основной язык стилизации веб-страниц.</a:t>
            </a:r>
          </a:p>
          <a:p/>
          <a:p>
            <a:r>
              <a:t>Особенности:</a:t>
            </a:r>
          </a:p>
          <a:p>
            <a:r>
              <a:t>- Полный контроль над стилями</a:t>
            </a:r>
          </a:p>
          <a:p>
            <a:r>
              <a:t>- Полная кастомизация</a:t>
            </a:r>
          </a:p>
          <a:p>
            <a:r>
              <a:t>- Требует больше времени на разработку сложных интерфейсов</a:t>
            </a:r>
          </a:p>
          <a:p/>
          <a:p>
            <a:r>
              <a:t>Пример:</a:t>
            </a:r>
          </a:p>
          <a:p>
            <a:r>
              <a:t>```css</a:t>
            </a:r>
          </a:p>
          <a:p>
            <a:r>
              <a:t>body {</a:t>
            </a:r>
          </a:p>
          <a:p>
            <a:r>
              <a:t>  background-color: #f0f0f0;</a:t>
            </a:r>
          </a:p>
          <a:p>
            <a:r>
              <a:t>  font-family: Arial, sans-serif;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Bootstrap — это популярный CSS-фреймворк для создания адаптивных веб-сайтов.</a:t>
            </a:r>
          </a:p>
          <a:p/>
          <a:p>
            <a:r>
              <a:t>Особенности:</a:t>
            </a:r>
          </a:p>
          <a:p>
            <a:r>
              <a:t>- Быстрая разработка</a:t>
            </a:r>
          </a:p>
          <a:p>
            <a:r>
              <a:t>- Готовые компоненты (кнопки, формы, меню и др.)</a:t>
            </a:r>
          </a:p>
          <a:p>
            <a:r>
              <a:t>- Встроенная система сеток (grid)</a:t>
            </a:r>
          </a:p>
          <a:p>
            <a:r>
              <a:t>- Меньше времени на написание стилей вручную</a:t>
            </a:r>
          </a:p>
          <a:p/>
          <a:p>
            <a:r>
              <a:t>Пример:</a:t>
            </a:r>
          </a:p>
          <a:p>
            <a:r>
              <a:t>```html</a:t>
            </a:r>
          </a:p>
          <a:p>
            <a:r>
              <a:t>&lt;div class="container"&gt;</a:t>
            </a:r>
          </a:p>
          <a:p>
            <a:r>
              <a:t>  &lt;div class="row"&gt;</a:t>
            </a:r>
          </a:p>
          <a:p>
            <a:r>
              <a:t>    &lt;div class="col-md-6"&gt;Left&lt;/div&gt;</a:t>
            </a:r>
          </a:p>
          <a:p>
            <a:r>
              <a:t>    &lt;div class="col-md-6"&gt;Right&lt;/div&gt;</a:t>
            </a:r>
          </a:p>
          <a:p>
            <a:r>
              <a:t>  &lt;/div&gt;</a:t>
            </a:r>
          </a:p>
          <a:p>
            <a:r>
              <a:t>&lt;/div&gt;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Tailwind CSS — это утилитарный CSS-фреймворк для быстрой и гибкой разработки.</a:t>
            </a:r>
          </a:p>
          <a:p/>
          <a:p>
            <a:r>
              <a:t>Особенности:</a:t>
            </a:r>
          </a:p>
          <a:p>
            <a:r>
              <a:t>- Высокая кастомизация с использованием классов</a:t>
            </a:r>
          </a:p>
          <a:p>
            <a:r>
              <a:t>- Нет готовых компонентов (создаёте с нуля)</a:t>
            </a:r>
          </a:p>
          <a:p>
            <a:r>
              <a:t>- Ускорение разработки за счёт предустановленных утилит</a:t>
            </a:r>
          </a:p>
          <a:p/>
          <a:p>
            <a:r>
              <a:t>Пример:</a:t>
            </a:r>
          </a:p>
          <a:p>
            <a:r>
              <a:t>```html</a:t>
            </a:r>
          </a:p>
          <a:p>
            <a:r>
              <a:t>&lt;div class="bg-blue-500 text-white p-4 rounded"&gt;</a:t>
            </a:r>
          </a:p>
          <a:p>
            <a:r>
              <a:t>  Tailwind CSS Example</a:t>
            </a:r>
          </a:p>
          <a:p>
            <a:r>
              <a:t>&lt;/div&gt;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подходов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Чистый CSS:</a:t>
            </a:r>
          </a:p>
          <a:p>
            <a:r>
              <a:t>- Полный контроль, но медленнее</a:t>
            </a:r>
          </a:p>
          <a:p/>
          <a:p>
            <a:r>
              <a:t>Bootstrap:</a:t>
            </a:r>
          </a:p>
          <a:p>
            <a:r>
              <a:t>- Быстрая разработка с готовыми компонентами</a:t>
            </a:r>
          </a:p>
          <a:p/>
          <a:p>
            <a:r>
              <a:t>Tailwind CSS:</a:t>
            </a:r>
          </a:p>
          <a:p>
            <a:r>
              <a:t>- Гибкость и скорость за счёт утилитарных классов</a:t>
            </a:r>
          </a:p>
          <a:p/>
          <a:p>
            <a:r>
              <a:t>Выбор зависит от ваших задач и предпочтений!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Поздравляем! Вы узнали:</a:t>
            </a:r>
          </a:p>
          <a:p>
            <a:r>
              <a:t>- Как использовать чистый CSS для стилизации</a:t>
            </a:r>
          </a:p>
          <a:p>
            <a:r>
              <a:t>- Преимущества фреймворков Bootstrap и Tailwind CSS</a:t>
            </a:r>
          </a:p>
          <a:p/>
          <a:p>
            <a:r>
              <a:t>Рекомендации:</a:t>
            </a:r>
          </a:p>
          <a:p>
            <a:r>
              <a:t>- Начните с чистого CSS, чтобы понять основы</a:t>
            </a:r>
          </a:p>
          <a:p>
            <a:r>
              <a:t>- Используйте Bootstrap для быстрых проектов</a:t>
            </a:r>
          </a:p>
          <a:p>
            <a:r>
              <a:t>- Попробуйте Tailwind CSS для максимальной гибкости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