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Три вида вёрстки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Сегодня мы рассмотрим три подхода к вёрстке:</a:t>
            </a:r>
          </a:p>
          <a:p>
            <a:r>
              <a:t>- Чистый CSS</a:t>
            </a:r>
          </a:p>
          <a:p>
            <a:r>
              <a:t>- Bootstrap</a:t>
            </a:r>
          </a:p>
          <a:p>
            <a:r>
              <a:t>- Tailwind CSS</a:t>
            </a:r>
          </a:p>
          <a:p/>
          <a:p>
            <a:r>
              <a:t>Каждый из них имеет свои преимущества и особенности.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Чистый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Описание:</a:t>
            </a:r>
          </a:p>
          <a:p>
            <a:r>
              <a:t>Чистый CSS — это базовый подход к вёрстке, где стили пишутся вручную без сторонних библиотек.</a:t>
            </a:r>
          </a:p>
          <a:p/>
          <a:p>
            <a:r>
              <a:t>Преимущества:</a:t>
            </a:r>
          </a:p>
          <a:p>
            <a:r>
              <a:t>- Полный контроль над стилями</a:t>
            </a:r>
          </a:p>
          <a:p>
            <a:r>
              <a:t>- Глубокое понимание CSS</a:t>
            </a:r>
          </a:p>
          <a:p>
            <a:r>
              <a:t>- Нет зависимости от сторонних библиотек</a:t>
            </a:r>
          </a:p>
          <a:p/>
          <a:p>
            <a:r>
              <a:t>Недостатки:</a:t>
            </a:r>
          </a:p>
          <a:p>
            <a:r>
              <a:t>- Долгое создание сложных интерфейсов</a:t>
            </a:r>
          </a:p>
          <a:p>
            <a:r>
              <a:t>- Высокая вероятность повторения кода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Описание:</a:t>
            </a:r>
          </a:p>
          <a:p>
            <a:r>
              <a:t>Bootstrap — это CSS-фреймворк для создания адаптивных интерфейсов.</a:t>
            </a:r>
          </a:p>
          <a:p/>
          <a:p>
            <a:r>
              <a:t>Преимущества:</a:t>
            </a:r>
          </a:p>
          <a:p>
            <a:r>
              <a:t>- Быстрое создание интерфейсов</a:t>
            </a:r>
          </a:p>
          <a:p>
            <a:r>
              <a:t>- Готовые компоненты и сетка</a:t>
            </a:r>
          </a:p>
          <a:p>
            <a:r>
              <a:t>- Поддержка адаптивности</a:t>
            </a:r>
          </a:p>
          <a:p/>
          <a:p>
            <a:r>
              <a:t>Недостатки:</a:t>
            </a:r>
          </a:p>
          <a:p>
            <a:r>
              <a:t>- Ограниченная гибкость</a:t>
            </a:r>
          </a:p>
          <a:p>
            <a:r>
              <a:t>- Сайты могут выглядеть одинаково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Tailwind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Описание:</a:t>
            </a:r>
          </a:p>
          <a:p>
            <a:r>
              <a:t>Tailwind CSS — это утилитарный CSS-фреймворк, предоставляющий набор готовых классов.</a:t>
            </a:r>
          </a:p>
          <a:p/>
          <a:p>
            <a:r>
              <a:t>Преимущества:</a:t>
            </a:r>
          </a:p>
          <a:p>
            <a:r>
              <a:t>- Высокая гибкость</a:t>
            </a:r>
          </a:p>
          <a:p>
            <a:r>
              <a:t>- Минимизация написания кастомного CSS</a:t>
            </a:r>
          </a:p>
          <a:p>
            <a:r>
              <a:t>- Простота создания уникального дизайна</a:t>
            </a:r>
          </a:p>
          <a:p/>
          <a:p>
            <a:r>
              <a:t>Недостатки:</a:t>
            </a:r>
          </a:p>
          <a:p>
            <a:r>
              <a:t>- Требуется изучение классов</a:t>
            </a:r>
          </a:p>
          <a:p>
            <a:r>
              <a:t>- Возможна сложность чтения 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Сравнение подходов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Чистый CSS:</a:t>
            </a:r>
          </a:p>
          <a:p>
            <a:r>
              <a:t>- Подходит для небольших проектов</a:t>
            </a:r>
          </a:p>
          <a:p>
            <a:r>
              <a:t>- Требует больше времени на создание сложного интерфейса</a:t>
            </a:r>
          </a:p>
          <a:p/>
          <a:p>
            <a:r>
              <a:t>Bootstrap:</a:t>
            </a:r>
          </a:p>
          <a:p>
            <a:r>
              <a:t>- Идеален для быстрых прототипов</a:t>
            </a:r>
          </a:p>
          <a:p>
            <a:r>
              <a:t>- Подходит для стандартных дизайнов</a:t>
            </a:r>
          </a:p>
          <a:p/>
          <a:p>
            <a:r>
              <a:t>Tailwind CSS:</a:t>
            </a:r>
          </a:p>
          <a:p>
            <a:r>
              <a:t>- Подходит для кастомных и уникальных интерфейсов</a:t>
            </a:r>
          </a:p>
          <a:p>
            <a:r>
              <a:t>- Требует знания классов Tailwind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Каждый подход имеет свои преимущества:</a:t>
            </a:r>
          </a:p>
          <a:p>
            <a:r>
              <a:t>- Чистый CSS: контроль и понимание основ</a:t>
            </a:r>
          </a:p>
          <a:p>
            <a:r>
              <a:t>- Bootstrap: скорость и простота</a:t>
            </a:r>
          </a:p>
          <a:p>
            <a:r>
              <a:t>- Tailwind CSS: гибкость и уникальность</a:t>
            </a:r>
          </a:p>
          <a:p/>
          <a:p>
            <a:r>
              <a:t>Выбор подхода зависит от ваших целей и требований проекта.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