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F6F7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82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0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5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5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31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1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0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1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퓨우웅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Ppyungung</a:t>
            </a:r>
            <a:r>
              <a:rPr lang="en-US" altLang="ko-KR" dirty="0">
                <a:solidFill>
                  <a:srgbClr val="FFFF00"/>
                </a:solidFill>
              </a:rPr>
              <a:t>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전투 시스템</a:t>
            </a:r>
          </a:p>
        </p:txBody>
      </p:sp>
    </p:spTree>
    <p:extLst>
      <p:ext uri="{BB962C8B-B14F-4D97-AF65-F5344CB8AC3E}">
        <p14:creationId xmlns:p14="http://schemas.microsoft.com/office/powerpoint/2010/main" val="19258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3" name="내용 개체 틀 8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+mn-ea"/>
              </a:rPr>
              <a:t>화면 구성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UI </a:t>
            </a:r>
            <a:r>
              <a:rPr lang="ko-KR" altLang="en-US" dirty="0">
                <a:latin typeface="+mn-ea"/>
              </a:rPr>
              <a:t>배치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PC, </a:t>
            </a:r>
            <a:r>
              <a:rPr lang="ko-KR" altLang="en-US" dirty="0">
                <a:latin typeface="+mn-ea"/>
              </a:rPr>
              <a:t>몬스터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크기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이미지 사이즈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PC(Player Character)</a:t>
            </a:r>
          </a:p>
          <a:p>
            <a:pPr lvl="1"/>
            <a:r>
              <a:rPr lang="en-US" altLang="ko-KR" dirty="0">
                <a:latin typeface="+mn-ea"/>
              </a:rPr>
              <a:t>PC </a:t>
            </a:r>
            <a:r>
              <a:rPr lang="ko-KR" altLang="en-US" dirty="0">
                <a:latin typeface="+mn-ea"/>
              </a:rPr>
              <a:t>조작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현재 구현 중 작성하지 않음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PC </a:t>
            </a:r>
            <a:r>
              <a:rPr lang="ko-KR" altLang="en-US" dirty="0">
                <a:latin typeface="+mn-ea"/>
              </a:rPr>
              <a:t>이미지 구성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PC </a:t>
            </a:r>
            <a:r>
              <a:rPr lang="ko-KR" altLang="en-US" dirty="0">
                <a:latin typeface="+mn-ea"/>
              </a:rPr>
              <a:t>상태와 움직임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몬스터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몬스터 상태</a:t>
            </a:r>
            <a:r>
              <a:rPr lang="en-US" altLang="ko-KR" dirty="0">
                <a:latin typeface="+mn-ea"/>
              </a:rPr>
              <a:t>(AI)</a:t>
            </a:r>
            <a:r>
              <a:rPr lang="ko-KR" altLang="en-US" dirty="0">
                <a:latin typeface="+mn-ea"/>
              </a:rPr>
              <a:t>와 움직임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전투 규칙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몬스터 생성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의 죽음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몬스터 죽음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코인 드랍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Bonus </a:t>
            </a:r>
            <a:r>
              <a:rPr lang="ko-KR" altLang="en-US" dirty="0">
                <a:latin typeface="+mn-ea"/>
              </a:rPr>
              <a:t>아이템 드랍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장애물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2629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배치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1106600" y="2429650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웃는 얼굴 4"/>
          <p:cNvSpPr/>
          <p:nvPr/>
        </p:nvSpPr>
        <p:spPr>
          <a:xfrm>
            <a:off x="3111050" y="3703976"/>
            <a:ext cx="228831" cy="228831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4275497" y="2487027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1214894" y="2495905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319294" y="2553609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62030" y="2553609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050" y="25221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1" name="웃는 얼굴 70"/>
          <p:cNvSpPr/>
          <p:nvPr/>
        </p:nvSpPr>
        <p:spPr>
          <a:xfrm>
            <a:off x="1844225" y="3077525"/>
            <a:ext cx="228831" cy="228831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웃는 얼굴 71"/>
          <p:cNvSpPr/>
          <p:nvPr/>
        </p:nvSpPr>
        <p:spPr>
          <a:xfrm>
            <a:off x="4377875" y="2963109"/>
            <a:ext cx="228831" cy="228831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웃는 얼굴 72"/>
          <p:cNvSpPr/>
          <p:nvPr/>
        </p:nvSpPr>
        <p:spPr>
          <a:xfrm>
            <a:off x="4566330" y="3945434"/>
            <a:ext cx="228831" cy="228831"/>
          </a:xfrm>
          <a:prstGeom prst="smileyFace">
            <a:avLst>
              <a:gd name="adj" fmla="val 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웃는 얼굴 73"/>
          <p:cNvSpPr/>
          <p:nvPr/>
        </p:nvSpPr>
        <p:spPr>
          <a:xfrm>
            <a:off x="2547030" y="4248543"/>
            <a:ext cx="228831" cy="228831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318199" y="3675377"/>
            <a:ext cx="228831" cy="228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B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26402" y="4352984"/>
            <a:ext cx="228831" cy="2288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C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09567" y="275779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noFill/>
                <a:latin typeface="Arial Black" panose="020B0A04020102020204" pitchFamily="34" charset="0"/>
                <a:ea typeface="Adobe 고딕 Std B" panose="020B0800000000000000" pitchFamily="34" charset="-127"/>
              </a:rPr>
              <a:t>BONUS</a:t>
            </a:r>
            <a:endParaRPr lang="ko-KR" altLang="en-US" sz="1400" dirty="0">
              <a:ln>
                <a:solidFill>
                  <a:schemeClr val="tx1"/>
                </a:solidFill>
              </a:ln>
              <a:noFill/>
              <a:latin typeface="Arial Black" panose="020B0A04020102020204" pitchFamily="34" charset="0"/>
              <a:ea typeface="Adobe 고딕 Std B" panose="020B0800000000000000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18018" y="2283636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1" name="타원 80"/>
          <p:cNvSpPr/>
          <p:nvPr/>
        </p:nvSpPr>
        <p:spPr>
          <a:xfrm>
            <a:off x="2914174" y="2386866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2" name="타원 81"/>
          <p:cNvSpPr/>
          <p:nvPr/>
        </p:nvSpPr>
        <p:spPr>
          <a:xfrm>
            <a:off x="4172499" y="2283636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3" name="타원 82"/>
          <p:cNvSpPr/>
          <p:nvPr/>
        </p:nvSpPr>
        <p:spPr>
          <a:xfrm>
            <a:off x="2646036" y="2757796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4" name="타원 83"/>
          <p:cNvSpPr/>
          <p:nvPr/>
        </p:nvSpPr>
        <p:spPr>
          <a:xfrm>
            <a:off x="1643459" y="4331973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746807" y="4429125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398279" y="4421639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87" name="타원 86"/>
          <p:cNvSpPr/>
          <p:nvPr/>
        </p:nvSpPr>
        <p:spPr>
          <a:xfrm>
            <a:off x="6274071" y="2308202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524300" y="229422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터치 시 게임이 일시 정지됩니다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옵션창이 열립니다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9" name="타원 88"/>
          <p:cNvSpPr/>
          <p:nvPr/>
        </p:nvSpPr>
        <p:spPr>
          <a:xfrm>
            <a:off x="6274071" y="2944309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524300" y="293033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</a:t>
            </a:r>
            <a:r>
              <a:rPr lang="en-US" altLang="ko-KR" sz="1400" dirty="0"/>
              <a:t>SCORE.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몬스터를 죽일 때 마다 </a:t>
            </a:r>
            <a:r>
              <a:rPr lang="en-US" altLang="ko-KR" sz="1400" dirty="0"/>
              <a:t>1</a:t>
            </a:r>
            <a:r>
              <a:rPr lang="ko-KR" altLang="en-US" sz="1400" dirty="0"/>
              <a:t>씩 카운트가 올라갑니다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1" name="타원 90"/>
          <p:cNvSpPr/>
          <p:nvPr/>
        </p:nvSpPr>
        <p:spPr>
          <a:xfrm>
            <a:off x="6274071" y="6247580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524300" y="6233601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유저가 터치한 곳에 컨트롤러 </a:t>
            </a:r>
            <a:r>
              <a:rPr lang="en-US" altLang="ko-KR" sz="1400" dirty="0"/>
              <a:t>UI</a:t>
            </a:r>
            <a:r>
              <a:rPr lang="ko-KR" altLang="en-US" sz="1400" dirty="0"/>
              <a:t>가 표시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3" name="타원 92"/>
          <p:cNvSpPr/>
          <p:nvPr/>
        </p:nvSpPr>
        <p:spPr>
          <a:xfrm>
            <a:off x="6274071" y="4262522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524300" y="4248543"/>
            <a:ext cx="47275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BONUS</a:t>
            </a:r>
            <a:r>
              <a:rPr lang="ko-KR" altLang="en-US" sz="1400" dirty="0"/>
              <a:t> 알파벳</a:t>
            </a:r>
            <a:r>
              <a:rPr lang="en-US" altLang="ko-KR" sz="1400" dirty="0"/>
              <a:t> </a:t>
            </a:r>
            <a:r>
              <a:rPr lang="ko-KR" altLang="en-US" sz="1400" dirty="0"/>
              <a:t>글자를 표시합니다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알파벳을 모을 때 마다 글자 색상이 채워집니다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알파벳은 몬스터가 죽을 때 일정 확률로 드랍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알파벳은 게임 오버 시 초기화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BONUS </a:t>
            </a:r>
            <a:r>
              <a:rPr lang="ko-KR" altLang="en-US" sz="1400" dirty="0"/>
              <a:t>글자를 모두 모으면 모든 몬스터가 코인으로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변경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BONUS </a:t>
            </a:r>
            <a:r>
              <a:rPr lang="ko-KR" altLang="en-US" sz="1400" dirty="0"/>
              <a:t>혜택을 받은 이후에는 알파벳이 초기화 됩니다</a:t>
            </a:r>
            <a:r>
              <a:rPr lang="en-US" altLang="ko-KR" sz="1400" dirty="0"/>
              <a:t>.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6678363" y="4660102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Adobe 고딕 Std B" panose="020B0800000000000000" pitchFamily="34" charset="-127"/>
              </a:rPr>
              <a:t>B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  <a:ea typeface="Adobe 고딕 Std B" panose="020B0800000000000000" pitchFamily="34" charset="-127"/>
              </a:rPr>
              <a:t>O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  <a:ea typeface="Adobe 고딕 Std B" panose="020B0800000000000000" pitchFamily="34" charset="-127"/>
              </a:rPr>
              <a:t>N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  <a:ea typeface="Adobe 고딕 Std B" panose="020B0800000000000000" pitchFamily="34" charset="-127"/>
              </a:rPr>
              <a:t>U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Adobe 고딕 Std B" panose="020B0800000000000000" pitchFamily="34" charset="-127"/>
              </a:rPr>
              <a:t>S</a:t>
            </a:r>
            <a:endParaRPr lang="ko-KR" altLang="en-US" sz="1400" dirty="0">
              <a:ln>
                <a:solidFill>
                  <a:schemeClr val="tx1"/>
                </a:solidFill>
              </a:ln>
              <a:solidFill>
                <a:srgbClr val="00B050"/>
              </a:solidFill>
              <a:latin typeface="Arial Black" panose="020B0A04020102020204" pitchFamily="34" charset="0"/>
              <a:ea typeface="Adobe 고딕 Std B" panose="020B0800000000000000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274071" y="3580416"/>
            <a:ext cx="238480" cy="238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524300" y="3566437"/>
            <a:ext cx="405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유저가 모은 전체 코인이 표시됩니다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인 게임에서 코인 획득 시 누적되어 표시됩니다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64" y="3631713"/>
            <a:ext cx="242435" cy="3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6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PC, </a:t>
            </a:r>
            <a:r>
              <a:rPr lang="ko-KR" altLang="en-US" dirty="0"/>
              <a:t>몬스터 크기 </a:t>
            </a:r>
            <a:r>
              <a:rPr lang="en-US" altLang="ko-KR" dirty="0"/>
              <a:t>(</a:t>
            </a:r>
            <a:r>
              <a:rPr lang="ko-KR" altLang="en-US" dirty="0"/>
              <a:t>이미지 사이즈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106600" y="2429650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웃는 얼굴 4"/>
          <p:cNvSpPr/>
          <p:nvPr/>
        </p:nvSpPr>
        <p:spPr>
          <a:xfrm>
            <a:off x="3111050" y="3703976"/>
            <a:ext cx="228831" cy="228831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4275497" y="2487027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1214894" y="2495905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319294" y="2553609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62030" y="2553609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050" y="25221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9" name="직선 연결선 38"/>
          <p:cNvCxnSpPr>
            <a:cxnSpLocks/>
          </p:cNvCxnSpPr>
          <p:nvPr/>
        </p:nvCxnSpPr>
        <p:spPr>
          <a:xfrm>
            <a:off x="5368822" y="242965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>
            <a:off x="5368822" y="528250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>
            <a:off x="5368822" y="507872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>
            <a:off x="5368822" y="487495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>
            <a:off x="5368822" y="46711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>
            <a:off x="5368822" y="446740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5368822" y="426362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>
            <a:off x="5368822" y="405985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5368822" y="38560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>
            <a:off x="5368822" y="365230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5368822" y="344852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>
            <a:off x="5368822" y="324475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</p:cNvCxnSpPr>
          <p:nvPr/>
        </p:nvCxnSpPr>
        <p:spPr>
          <a:xfrm>
            <a:off x="5368822" y="30409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</p:cNvCxnSpPr>
          <p:nvPr/>
        </p:nvCxnSpPr>
        <p:spPr>
          <a:xfrm>
            <a:off x="5368822" y="283720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</p:cNvCxnSpPr>
          <p:nvPr/>
        </p:nvCxnSpPr>
        <p:spPr>
          <a:xfrm>
            <a:off x="5368822" y="263342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92362" y="2361169"/>
            <a:ext cx="37702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</a:p>
          <a:p>
            <a:r>
              <a:rPr lang="en-US" altLang="ko-KR" sz="1350" dirty="0"/>
              <a:t>2</a:t>
            </a:r>
          </a:p>
          <a:p>
            <a:r>
              <a:rPr lang="en-US" altLang="ko-KR" sz="1350" dirty="0"/>
              <a:t>3</a:t>
            </a:r>
          </a:p>
          <a:p>
            <a:r>
              <a:rPr lang="en-US" altLang="ko-KR" sz="1350" dirty="0"/>
              <a:t>4</a:t>
            </a:r>
          </a:p>
          <a:p>
            <a:r>
              <a:rPr lang="en-US" altLang="ko-KR" sz="1350" dirty="0"/>
              <a:t>5</a:t>
            </a:r>
          </a:p>
          <a:p>
            <a:r>
              <a:rPr lang="en-US" altLang="ko-KR" sz="1350" dirty="0"/>
              <a:t>6</a:t>
            </a:r>
          </a:p>
          <a:p>
            <a:r>
              <a:rPr lang="en-US" altLang="ko-KR" sz="1350" dirty="0"/>
              <a:t>7</a:t>
            </a:r>
          </a:p>
          <a:p>
            <a:r>
              <a:rPr lang="en-US" altLang="ko-KR" sz="1350" dirty="0"/>
              <a:t>8</a:t>
            </a:r>
          </a:p>
          <a:p>
            <a:r>
              <a:rPr lang="en-US" altLang="ko-KR" sz="1350" dirty="0"/>
              <a:t>9</a:t>
            </a:r>
          </a:p>
          <a:p>
            <a:r>
              <a:rPr lang="en-US" altLang="ko-KR" sz="1350" dirty="0"/>
              <a:t>10</a:t>
            </a:r>
          </a:p>
          <a:p>
            <a:r>
              <a:rPr lang="en-US" altLang="ko-KR" sz="1350" dirty="0"/>
              <a:t>11</a:t>
            </a:r>
          </a:p>
          <a:p>
            <a:r>
              <a:rPr lang="en-US" altLang="ko-KR" sz="1350" dirty="0"/>
              <a:t>12</a:t>
            </a:r>
          </a:p>
          <a:p>
            <a:r>
              <a:rPr lang="en-US" altLang="ko-KR" sz="1350" dirty="0"/>
              <a:t>13</a:t>
            </a:r>
          </a:p>
          <a:p>
            <a:r>
              <a:rPr lang="en-US" altLang="ko-KR" sz="1350" dirty="0"/>
              <a:t>14</a:t>
            </a:r>
            <a:endParaRPr lang="ko-KR" altLang="en-US" sz="1350" dirty="0"/>
          </a:p>
        </p:txBody>
      </p:sp>
      <p:sp>
        <p:nvSpPr>
          <p:cNvPr id="71" name="웃는 얼굴 70"/>
          <p:cNvSpPr/>
          <p:nvPr/>
        </p:nvSpPr>
        <p:spPr>
          <a:xfrm>
            <a:off x="1844225" y="3077525"/>
            <a:ext cx="228831" cy="228831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웃는 얼굴 71"/>
          <p:cNvSpPr/>
          <p:nvPr/>
        </p:nvSpPr>
        <p:spPr>
          <a:xfrm>
            <a:off x="4377875" y="2963109"/>
            <a:ext cx="228831" cy="228831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웃는 얼굴 72"/>
          <p:cNvSpPr/>
          <p:nvPr/>
        </p:nvSpPr>
        <p:spPr>
          <a:xfrm>
            <a:off x="4566330" y="3945434"/>
            <a:ext cx="228831" cy="228831"/>
          </a:xfrm>
          <a:prstGeom prst="smileyFace">
            <a:avLst>
              <a:gd name="adj" fmla="val 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웃는 얼굴 73"/>
          <p:cNvSpPr/>
          <p:nvPr/>
        </p:nvSpPr>
        <p:spPr>
          <a:xfrm>
            <a:off x="2547030" y="4248543"/>
            <a:ext cx="228831" cy="228831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318199" y="3675377"/>
            <a:ext cx="228831" cy="228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B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26402" y="4352984"/>
            <a:ext cx="228831" cy="22883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C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09567" y="2757796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/>
                  </a:solidFill>
                </a:ln>
                <a:noFill/>
                <a:latin typeface="Arial Black" panose="020B0A04020102020204" pitchFamily="34" charset="0"/>
                <a:ea typeface="Adobe 고딕 Std B" panose="020B0800000000000000" pitchFamily="34" charset="-127"/>
              </a:rPr>
              <a:t>BONUS</a:t>
            </a:r>
            <a:endParaRPr lang="ko-KR" altLang="en-US" sz="1400" dirty="0">
              <a:ln>
                <a:solidFill>
                  <a:schemeClr val="tx1"/>
                </a:solidFill>
              </a:ln>
              <a:noFill/>
              <a:latin typeface="Arial Black" panose="020B0A04020102020204" pitchFamily="34" charset="0"/>
              <a:ea typeface="Adobe 고딕 Std B" panose="020B0800000000000000" pitchFamily="34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746600" y="242965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746600" y="528328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 rot="5400000">
            <a:off x="926600" y="546250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 rot="5400000">
            <a:off x="5188822" y="5462507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2327" y="3652300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1080</a:t>
            </a:r>
          </a:p>
          <a:p>
            <a:pPr algn="ctr"/>
            <a:r>
              <a:rPr lang="en-US" altLang="ko-KR" sz="1100" dirty="0"/>
              <a:t>Pixel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2968022" y="5361990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1920</a:t>
            </a:r>
          </a:p>
          <a:p>
            <a:pPr algn="ctr"/>
            <a:r>
              <a:rPr lang="en-US" altLang="ko-KR" sz="1100" dirty="0"/>
              <a:t>Pixel</a:t>
            </a:r>
            <a:endParaRPr lang="ko-KR" altLang="en-US" sz="11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22237"/>
              </p:ext>
            </p:extLst>
          </p:nvPr>
        </p:nvGraphicFramePr>
        <p:xfrm>
          <a:off x="5934074" y="2471812"/>
          <a:ext cx="53049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488">
                  <a:extLst>
                    <a:ext uri="{9D8B030D-6E8A-4147-A177-3AD203B41FA5}">
                      <a16:colId xmlns:a16="http://schemas.microsoft.com/office/drawing/2014/main" val="4022783510"/>
                    </a:ext>
                  </a:extLst>
                </a:gridCol>
                <a:gridCol w="2652488">
                  <a:extLst>
                    <a:ext uri="{9D8B030D-6E8A-4147-A177-3AD203B41FA5}">
                      <a16:colId xmlns:a16="http://schemas.microsoft.com/office/drawing/2014/main" val="70863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4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화면 비율 </a:t>
                      </a:r>
                      <a:r>
                        <a:rPr lang="en-US" altLang="ko-KR" sz="1000" dirty="0"/>
                        <a:t>(9:16)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갤럭시 </a:t>
                      </a:r>
                      <a:r>
                        <a:rPr lang="en-US" altLang="ko-KR" sz="1000" dirty="0"/>
                        <a:t>(9:16 </a:t>
                      </a:r>
                      <a:r>
                        <a:rPr lang="ko-KR" altLang="en-US" sz="1000" dirty="0"/>
                        <a:t>비율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기준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1080 X 1920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5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배경 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모든 디바이스 대응 </a:t>
                      </a:r>
                      <a:r>
                        <a:rPr lang="en-US" altLang="ko-KR" sz="1000" dirty="0"/>
                        <a:t>(3:4, 10:16, 9:16)</a:t>
                      </a:r>
                    </a:p>
                    <a:p>
                      <a:pPr latinLnBrk="1"/>
                      <a:r>
                        <a:rPr lang="en-US" altLang="ko-KR" sz="1000" dirty="0"/>
                        <a:t>1536 x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92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몬스터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코인 아이템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스코어 표시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무기</a:t>
                      </a:r>
                      <a:r>
                        <a:rPr lang="en-US" altLang="ko-KR" sz="1000" dirty="0"/>
                        <a:t>, BONUS </a:t>
                      </a:r>
                      <a:r>
                        <a:rPr lang="ko-KR" altLang="en-US" sz="1000" dirty="0"/>
                        <a:t>알파벳 사이즈 및 표시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갤럭시 기준 세로 사이즈의 </a:t>
                      </a:r>
                      <a:r>
                        <a:rPr lang="en-US" altLang="ko-KR" sz="1000" dirty="0"/>
                        <a:t>1/14</a:t>
                      </a:r>
                    </a:p>
                    <a:p>
                      <a:pPr latinLnBrk="1"/>
                      <a:r>
                        <a:rPr lang="en-US" altLang="ko-KR" sz="1000" dirty="0"/>
                        <a:t>77 X 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54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총알 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약 </a:t>
                      </a:r>
                      <a:r>
                        <a:rPr lang="en-US" altLang="ko-KR" sz="1000" dirty="0"/>
                        <a:t>80% </a:t>
                      </a:r>
                      <a:r>
                        <a:rPr lang="ko-KR" altLang="en-US" sz="1000" dirty="0"/>
                        <a:t>크기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61 X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일시 정지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 X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9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누적 코인 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 X 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4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누적 코인 숫자 텍스트 </a:t>
                      </a:r>
                      <a:r>
                        <a:rPr lang="en-US" altLang="ko-KR" sz="1000" dirty="0"/>
                        <a:t>(STRING)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자리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5899"/>
                  </a:ext>
                </a:extLst>
              </a:tr>
            </a:tbl>
          </a:graphicData>
        </a:graphic>
      </p:graphicFrame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64" y="3631713"/>
            <a:ext cx="242435" cy="3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(Player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조작 </a:t>
            </a:r>
            <a:r>
              <a:rPr lang="en-US" altLang="ko-KR" dirty="0"/>
              <a:t>(</a:t>
            </a:r>
            <a:r>
              <a:rPr lang="ko-KR" altLang="en-US" dirty="0"/>
              <a:t>현재 구현 중 </a:t>
            </a:r>
            <a:r>
              <a:rPr lang="en-US" altLang="ko-KR" dirty="0"/>
              <a:t>– </a:t>
            </a:r>
            <a:r>
              <a:rPr lang="ko-KR" altLang="en-US" dirty="0"/>
              <a:t>따로 기재하지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8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(Player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이미지 구성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48" y="2971034"/>
            <a:ext cx="534927" cy="6975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05374" y="4239166"/>
            <a:ext cx="3781425" cy="878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팔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IDLE </a:t>
            </a:r>
            <a:r>
              <a:rPr lang="ko-KR" altLang="en-US" sz="1000" dirty="0">
                <a:solidFill>
                  <a:schemeClr val="bg1"/>
                </a:solidFill>
              </a:rPr>
              <a:t>시 숨쉬기 애니메이션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MOVE </a:t>
            </a:r>
            <a:r>
              <a:rPr lang="ko-KR" altLang="en-US" sz="1000" dirty="0">
                <a:solidFill>
                  <a:schemeClr val="bg1"/>
                </a:solidFill>
              </a:rPr>
              <a:t>시 움직임 애니메이션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5374" y="3218925"/>
            <a:ext cx="3781425" cy="8568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머리 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헬멧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정면 고정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장착하는 헬멧에 따라 이미지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애니메이션 없음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5374" y="1990724"/>
            <a:ext cx="3781425" cy="10418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무기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정면 고정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장착한 무기에 따라 이미지 및 공격 이펙트 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ATTACK </a:t>
            </a:r>
            <a:r>
              <a:rPr lang="ko-KR" altLang="en-US" sz="1000" dirty="0">
                <a:solidFill>
                  <a:schemeClr val="bg1"/>
                </a:solidFill>
              </a:rPr>
              <a:t>시 무기 애니메이션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125" y="6294337"/>
            <a:ext cx="2104075" cy="40007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머리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팔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부스터</a:t>
            </a:r>
            <a:r>
              <a:rPr lang="ko-KR" altLang="en-US" sz="1000" dirty="0">
                <a:solidFill>
                  <a:schemeClr val="bg1"/>
                </a:solidFill>
              </a:rPr>
              <a:t> 통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DIE </a:t>
            </a:r>
            <a:r>
              <a:rPr lang="ko-KR" altLang="en-US" sz="1000" dirty="0">
                <a:solidFill>
                  <a:schemeClr val="bg1"/>
                </a:solidFill>
              </a:rPr>
              <a:t>시 파편처럼 튀어 나감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05374" y="5301268"/>
            <a:ext cx="3781425" cy="10651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</a:rPr>
              <a:t>부스터</a:t>
            </a:r>
            <a:r>
              <a:rPr lang="ko-KR" altLang="en-US" sz="1000" b="1" dirty="0">
                <a:solidFill>
                  <a:schemeClr val="bg1"/>
                </a:solidFill>
              </a:rPr>
              <a:t> 통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장착하는 부스터에 따라 이미지 및 대시 이펙트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IDLE </a:t>
            </a:r>
            <a:r>
              <a:rPr lang="ko-KR" altLang="en-US" sz="1000" dirty="0">
                <a:solidFill>
                  <a:schemeClr val="bg1"/>
                </a:solidFill>
              </a:rPr>
              <a:t>시 숨쉬기 애니메이션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MOVE </a:t>
            </a:r>
            <a:r>
              <a:rPr lang="ko-KR" altLang="en-US" sz="1000" dirty="0">
                <a:solidFill>
                  <a:schemeClr val="bg1"/>
                </a:solidFill>
              </a:rPr>
              <a:t>시 움직임 애니메이션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2" name="연결선: 꺾임 21"/>
          <p:cNvCxnSpPr>
            <a:cxnSpLocks/>
            <a:stCxn id="8" idx="1"/>
          </p:cNvCxnSpPr>
          <p:nvPr/>
        </p:nvCxnSpPr>
        <p:spPr>
          <a:xfrm rot="10800000" flipV="1">
            <a:off x="2948940" y="2511673"/>
            <a:ext cx="1956434" cy="459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cxnSpLocks/>
            <a:stCxn id="7" idx="1"/>
          </p:cNvCxnSpPr>
          <p:nvPr/>
        </p:nvCxnSpPr>
        <p:spPr>
          <a:xfrm rot="10800000">
            <a:off x="2948940" y="3296024"/>
            <a:ext cx="1956435" cy="3513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/>
          <p:cNvCxnSpPr>
            <a:cxnSpLocks/>
            <a:stCxn id="6" idx="1"/>
          </p:cNvCxnSpPr>
          <p:nvPr/>
        </p:nvCxnSpPr>
        <p:spPr>
          <a:xfrm rot="10800000">
            <a:off x="2948940" y="3482327"/>
            <a:ext cx="1956434" cy="1196274"/>
          </a:xfrm>
          <a:prstGeom prst="bentConnector3">
            <a:avLst>
              <a:gd name="adj1" fmla="val 58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/>
          <p:cNvCxnSpPr>
            <a:cxnSpLocks/>
            <a:stCxn id="20" idx="1"/>
            <a:endCxn id="5" idx="2"/>
          </p:cNvCxnSpPr>
          <p:nvPr/>
        </p:nvCxnSpPr>
        <p:spPr>
          <a:xfrm rot="10800000">
            <a:off x="2809112" y="3668630"/>
            <a:ext cx="2096262" cy="21652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왼쪽 중괄호 33"/>
          <p:cNvSpPr/>
          <p:nvPr/>
        </p:nvSpPr>
        <p:spPr>
          <a:xfrm>
            <a:off x="2362200" y="2971034"/>
            <a:ext cx="179448" cy="8135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/>
          <p:cNvCxnSpPr>
            <a:stCxn id="19" idx="0"/>
            <a:endCxn id="34" idx="1"/>
          </p:cNvCxnSpPr>
          <p:nvPr/>
        </p:nvCxnSpPr>
        <p:spPr>
          <a:xfrm rot="5400000" flipH="1" flipV="1">
            <a:off x="377927" y="4310065"/>
            <a:ext cx="2916509" cy="1052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 37"/>
          <p:cNvSpPr/>
          <p:nvPr/>
        </p:nvSpPr>
        <p:spPr>
          <a:xfrm rot="10800000">
            <a:off x="8730158" y="2016088"/>
            <a:ext cx="491568" cy="43503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183118" y="4194718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4</a:t>
            </a:r>
            <a:r>
              <a:rPr lang="ko-KR" altLang="en-US" sz="1000" b="1" dirty="0"/>
              <a:t>개 이미지로 구성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40362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(Player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 상태와 움직임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00546"/>
              </p:ext>
            </p:extLst>
          </p:nvPr>
        </p:nvGraphicFramePr>
        <p:xfrm>
          <a:off x="1495552" y="2253189"/>
          <a:ext cx="8128000" cy="410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168">
                  <a:extLst>
                    <a:ext uri="{9D8B030D-6E8A-4147-A177-3AD203B41FA5}">
                      <a16:colId xmlns:a16="http://schemas.microsoft.com/office/drawing/2014/main" val="1485612401"/>
                    </a:ext>
                  </a:extLst>
                </a:gridCol>
                <a:gridCol w="6656832">
                  <a:extLst>
                    <a:ext uri="{9D8B030D-6E8A-4147-A177-3AD203B41FA5}">
                      <a16:colId xmlns:a16="http://schemas.microsoft.com/office/drawing/2014/main" val="2346976624"/>
                    </a:ext>
                  </a:extLst>
                </a:gridCol>
              </a:tblGrid>
              <a:tr h="8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9570"/>
                  </a:ext>
                </a:extLst>
              </a:tr>
              <a:tr h="81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숨쉬기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팔 크기가 커졌다 작아졌다 하면 되지 않을까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36491"/>
                  </a:ext>
                </a:extLst>
              </a:tr>
              <a:tr h="81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움직이기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팔이 중심점을 기준으로 회전하면 되지 않을까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86149"/>
                  </a:ext>
                </a:extLst>
              </a:tr>
              <a:tr h="81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공격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무기가 뒤로 밀려났다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돌아오면 되지 않을까</a:t>
                      </a:r>
                      <a:r>
                        <a:rPr lang="en-US" altLang="ko-KR" sz="1000" dirty="0"/>
                        <a:t>..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공격 시 무기에서 이펙트 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87846"/>
                  </a:ext>
                </a:extLst>
              </a:tr>
              <a:tr h="81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죽음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펑</a:t>
                      </a:r>
                      <a:r>
                        <a:rPr lang="en-US" altLang="ko-KR" sz="1000" dirty="0"/>
                        <a:t>!! </a:t>
                      </a:r>
                      <a:r>
                        <a:rPr lang="ko-KR" altLang="en-US" sz="1000" dirty="0"/>
                        <a:t>하는 폭파 이펙트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머리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무기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부스터</a:t>
                      </a:r>
                      <a:r>
                        <a:rPr lang="ko-KR" altLang="en-US" sz="1000" dirty="0"/>
                        <a:t> 통이 파편처럼 날라가 흩어짐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81051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322031" y="4011224"/>
            <a:ext cx="2237521" cy="1425812"/>
            <a:chOff x="5732390" y="1941752"/>
            <a:chExt cx="2237521" cy="14258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390" y="2669968"/>
              <a:ext cx="534927" cy="69759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984" y="2669968"/>
              <a:ext cx="534927" cy="697595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>
              <a:cxnSpLocks/>
              <a:stCxn id="6" idx="3"/>
            </p:cNvCxnSpPr>
            <p:nvPr/>
          </p:nvCxnSpPr>
          <p:spPr>
            <a:xfrm>
              <a:off x="6267317" y="3018766"/>
              <a:ext cx="321772" cy="4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cxnSpLocks/>
              <a:endCxn id="7" idx="1"/>
            </p:cNvCxnSpPr>
            <p:nvPr/>
          </p:nvCxnSpPr>
          <p:spPr>
            <a:xfrm flipV="1">
              <a:off x="7117231" y="3018766"/>
              <a:ext cx="317753" cy="4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400" y="1941752"/>
              <a:ext cx="917520" cy="1425812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11" y="3139862"/>
            <a:ext cx="534927" cy="6975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11" y="3913048"/>
            <a:ext cx="534927" cy="6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4233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476</TotalTime>
  <Words>444</Words>
  <Application>Microsoft Office PowerPoint</Application>
  <PresentationFormat>와이드스크린</PresentationFormat>
  <Paragraphs>145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Adobe 고딕 Std B</vt:lpstr>
      <vt:lpstr>맑은 고딕</vt:lpstr>
      <vt:lpstr>Arial</vt:lpstr>
      <vt:lpstr>Arial Black</vt:lpstr>
      <vt:lpstr>Century Schoolbook</vt:lpstr>
      <vt:lpstr>Wingdings 2</vt:lpstr>
      <vt:lpstr>View</vt:lpstr>
      <vt:lpstr>퓨우웅 [Ppyungung]</vt:lpstr>
      <vt:lpstr>목차</vt:lpstr>
      <vt:lpstr>화면구성</vt:lpstr>
      <vt:lpstr>화면구성</vt:lpstr>
      <vt:lpstr>PC (Player Character)</vt:lpstr>
      <vt:lpstr>PC (Player Character)</vt:lpstr>
      <vt:lpstr>PC (Player Character)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퓨우웅 [Ppyungung]</dc:title>
  <dc:creator>minsung Kim</dc:creator>
  <cp:lastModifiedBy>minsung Kim</cp:lastModifiedBy>
  <cp:revision>92</cp:revision>
  <dcterms:created xsi:type="dcterms:W3CDTF">2017-02-18T05:08:51Z</dcterms:created>
  <dcterms:modified xsi:type="dcterms:W3CDTF">2017-02-18T14:37:17Z</dcterms:modified>
</cp:coreProperties>
</file>