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58" r:id="rId4"/>
    <p:sldId id="259" r:id="rId5"/>
    <p:sldId id="260" r:id="rId6"/>
    <p:sldId id="261" r:id="rId7"/>
    <p:sldId id="262" r:id="rId8"/>
    <p:sldId id="268" r:id="rId9"/>
    <p:sldId id="266" r:id="rId10"/>
    <p:sldId id="263" r:id="rId11"/>
    <p:sldId id="264" r:id="rId12"/>
    <p:sldId id="267"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C2845-46F5-4101-99E5-5D465502B610}" type="datetimeFigureOut">
              <a:rPr lang="en-US" smtClean="0"/>
              <a:t>10/13/2022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CD6484-D788-4847-8514-7DE302485E00}" type="slidenum">
              <a:rPr lang="en-US" smtClean="0"/>
              <a:t>‹#›</a:t>
            </a:fld>
            <a:endParaRPr lang="en-US"/>
          </a:p>
        </p:txBody>
      </p:sp>
    </p:spTree>
    <p:extLst>
      <p:ext uri="{BB962C8B-B14F-4D97-AF65-F5344CB8AC3E}">
        <p14:creationId xmlns:p14="http://schemas.microsoft.com/office/powerpoint/2010/main" val="275810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CD6484-D788-4847-8514-7DE302485E00}" type="slidenum">
              <a:rPr lang="en-US" smtClean="0"/>
              <a:t>1</a:t>
            </a:fld>
            <a:endParaRPr lang="en-US"/>
          </a:p>
        </p:txBody>
      </p:sp>
    </p:spTree>
    <p:extLst>
      <p:ext uri="{BB962C8B-B14F-4D97-AF65-F5344CB8AC3E}">
        <p14:creationId xmlns:p14="http://schemas.microsoft.com/office/powerpoint/2010/main" val="1582953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CD6484-D788-4847-8514-7DE302485E00}" type="slidenum">
              <a:rPr lang="en-US" smtClean="0"/>
              <a:t>7</a:t>
            </a:fld>
            <a:endParaRPr lang="en-US"/>
          </a:p>
        </p:txBody>
      </p:sp>
    </p:spTree>
    <p:extLst>
      <p:ext uri="{BB962C8B-B14F-4D97-AF65-F5344CB8AC3E}">
        <p14:creationId xmlns:p14="http://schemas.microsoft.com/office/powerpoint/2010/main" val="959752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A3225C-6BE8-4579-8AD7-E66367C9FC15}" type="datetime1">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0080D-2204-4955-A1F4-251D3EAC8204}" type="slidenum">
              <a:rPr lang="en-US" smtClean="0"/>
              <a:t>‹#›</a:t>
            </a:fld>
            <a:endParaRPr lang="en-US"/>
          </a:p>
        </p:txBody>
      </p:sp>
    </p:spTree>
    <p:extLst>
      <p:ext uri="{BB962C8B-B14F-4D97-AF65-F5344CB8AC3E}">
        <p14:creationId xmlns:p14="http://schemas.microsoft.com/office/powerpoint/2010/main" val="1047417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83D4B84-5B61-4B7D-B273-B9C62B7F6F52}" type="datetime1">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0080D-2204-4955-A1F4-251D3EAC8204}" type="slidenum">
              <a:rPr lang="en-US" smtClean="0"/>
              <a:t>‹#›</a:t>
            </a:fld>
            <a:endParaRPr lang="en-US"/>
          </a:p>
        </p:txBody>
      </p:sp>
    </p:spTree>
    <p:extLst>
      <p:ext uri="{BB962C8B-B14F-4D97-AF65-F5344CB8AC3E}">
        <p14:creationId xmlns:p14="http://schemas.microsoft.com/office/powerpoint/2010/main" val="2340705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B973730-230B-4BF8-BF55-690EE9281374}" type="datetime1">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0080D-2204-4955-A1F4-251D3EAC8204}" type="slidenum">
              <a:rPr lang="en-US" smtClean="0"/>
              <a:t>‹#›</a:t>
            </a:fld>
            <a:endParaRPr lang="en-US"/>
          </a:p>
        </p:txBody>
      </p:sp>
    </p:spTree>
    <p:extLst>
      <p:ext uri="{BB962C8B-B14F-4D97-AF65-F5344CB8AC3E}">
        <p14:creationId xmlns:p14="http://schemas.microsoft.com/office/powerpoint/2010/main" val="1200441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1087EE4-20CB-4CAD-B866-F296B8FCE08B}" type="datetime1">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0080D-2204-4955-A1F4-251D3EAC820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0516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B2F690-8555-4129-BD21-BFF210C81C2F}" type="datetime1">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0080D-2204-4955-A1F4-251D3EAC8204}" type="slidenum">
              <a:rPr lang="en-US" smtClean="0"/>
              <a:t>‹#›</a:t>
            </a:fld>
            <a:endParaRPr lang="en-US"/>
          </a:p>
        </p:txBody>
      </p:sp>
    </p:spTree>
    <p:extLst>
      <p:ext uri="{BB962C8B-B14F-4D97-AF65-F5344CB8AC3E}">
        <p14:creationId xmlns:p14="http://schemas.microsoft.com/office/powerpoint/2010/main" val="2127008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37CFA1-1267-48B3-9D82-318BE0D5B925}" type="datetime1">
              <a:rPr lang="en-US" smtClean="0"/>
              <a:t>10/13/2022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0080D-2204-4955-A1F4-251D3EAC8204}" type="slidenum">
              <a:rPr lang="en-US" smtClean="0"/>
              <a:t>‹#›</a:t>
            </a:fld>
            <a:endParaRPr lang="en-US"/>
          </a:p>
        </p:txBody>
      </p:sp>
    </p:spTree>
    <p:extLst>
      <p:ext uri="{BB962C8B-B14F-4D97-AF65-F5344CB8AC3E}">
        <p14:creationId xmlns:p14="http://schemas.microsoft.com/office/powerpoint/2010/main" val="3811906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F8EBC5-A310-4141-B3BB-054681D1FA40}" type="datetime1">
              <a:rPr lang="en-US" smtClean="0"/>
              <a:t>10/13/2022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0080D-2204-4955-A1F4-251D3EAC8204}" type="slidenum">
              <a:rPr lang="en-US" smtClean="0"/>
              <a:t>‹#›</a:t>
            </a:fld>
            <a:endParaRPr lang="en-US"/>
          </a:p>
        </p:txBody>
      </p:sp>
    </p:spTree>
    <p:extLst>
      <p:ext uri="{BB962C8B-B14F-4D97-AF65-F5344CB8AC3E}">
        <p14:creationId xmlns:p14="http://schemas.microsoft.com/office/powerpoint/2010/main" val="1940241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F9BA08-A9E2-4D48-A5F0-349ED4A2F39D}" type="datetime1">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0080D-2204-4955-A1F4-251D3EAC8204}" type="slidenum">
              <a:rPr lang="en-US" smtClean="0"/>
              <a:t>‹#›</a:t>
            </a:fld>
            <a:endParaRPr lang="en-US"/>
          </a:p>
        </p:txBody>
      </p:sp>
    </p:spTree>
    <p:extLst>
      <p:ext uri="{BB962C8B-B14F-4D97-AF65-F5344CB8AC3E}">
        <p14:creationId xmlns:p14="http://schemas.microsoft.com/office/powerpoint/2010/main" val="174241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B518B5-2DB1-4C19-B174-879E93DAB203}" type="datetime1">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0080D-2204-4955-A1F4-251D3EAC8204}" type="slidenum">
              <a:rPr lang="en-US" smtClean="0"/>
              <a:t>‹#›</a:t>
            </a:fld>
            <a:endParaRPr lang="en-US"/>
          </a:p>
        </p:txBody>
      </p:sp>
    </p:spTree>
    <p:extLst>
      <p:ext uri="{BB962C8B-B14F-4D97-AF65-F5344CB8AC3E}">
        <p14:creationId xmlns:p14="http://schemas.microsoft.com/office/powerpoint/2010/main" val="161057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F7B95-7253-4932-BA29-59744443CC90}" type="datetime1">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0080D-2204-4955-A1F4-251D3EAC8204}" type="slidenum">
              <a:rPr lang="en-US" smtClean="0"/>
              <a:t>‹#›</a:t>
            </a:fld>
            <a:endParaRPr lang="en-US"/>
          </a:p>
        </p:txBody>
      </p:sp>
    </p:spTree>
    <p:extLst>
      <p:ext uri="{BB962C8B-B14F-4D97-AF65-F5344CB8AC3E}">
        <p14:creationId xmlns:p14="http://schemas.microsoft.com/office/powerpoint/2010/main" val="379076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191581-7740-476B-A2CE-D599FEE8894A}" type="datetime1">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0080D-2204-4955-A1F4-251D3EAC8204}" type="slidenum">
              <a:rPr lang="en-US" smtClean="0"/>
              <a:t>‹#›</a:t>
            </a:fld>
            <a:endParaRPr lang="en-US"/>
          </a:p>
        </p:txBody>
      </p:sp>
    </p:spTree>
    <p:extLst>
      <p:ext uri="{BB962C8B-B14F-4D97-AF65-F5344CB8AC3E}">
        <p14:creationId xmlns:p14="http://schemas.microsoft.com/office/powerpoint/2010/main" val="3703473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C10EAD-D76E-4DC8-ADF0-4BE075DA20EE}" type="datetime1">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0080D-2204-4955-A1F4-251D3EAC8204}" type="slidenum">
              <a:rPr lang="en-US" smtClean="0"/>
              <a:t>‹#›</a:t>
            </a:fld>
            <a:endParaRPr lang="en-US"/>
          </a:p>
        </p:txBody>
      </p:sp>
    </p:spTree>
    <p:extLst>
      <p:ext uri="{BB962C8B-B14F-4D97-AF65-F5344CB8AC3E}">
        <p14:creationId xmlns:p14="http://schemas.microsoft.com/office/powerpoint/2010/main" val="270835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FF08D3-5969-4093-AB62-99F1BF723717}" type="datetime1">
              <a:rPr lang="en-US" smtClean="0"/>
              <a:t>10/13/2022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B0080D-2204-4955-A1F4-251D3EAC8204}" type="slidenum">
              <a:rPr lang="en-US" smtClean="0"/>
              <a:t>‹#›</a:t>
            </a:fld>
            <a:endParaRPr lang="en-US"/>
          </a:p>
        </p:txBody>
      </p:sp>
    </p:spTree>
    <p:extLst>
      <p:ext uri="{BB962C8B-B14F-4D97-AF65-F5344CB8AC3E}">
        <p14:creationId xmlns:p14="http://schemas.microsoft.com/office/powerpoint/2010/main" val="768480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2FF9BF5-1D55-47D8-9116-C17DE257F850}" type="datetime1">
              <a:rPr lang="en-US" smtClean="0"/>
              <a:t>10/13/2022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7B0080D-2204-4955-A1F4-251D3EAC8204}" type="slidenum">
              <a:rPr lang="en-US" smtClean="0"/>
              <a:t>‹#›</a:t>
            </a:fld>
            <a:endParaRPr lang="en-US"/>
          </a:p>
        </p:txBody>
      </p:sp>
    </p:spTree>
    <p:extLst>
      <p:ext uri="{BB962C8B-B14F-4D97-AF65-F5344CB8AC3E}">
        <p14:creationId xmlns:p14="http://schemas.microsoft.com/office/powerpoint/2010/main" val="277075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AA7E7A8-7593-48AF-8692-08D06B4D1563}" type="datetime1">
              <a:rPr lang="en-US" smtClean="0"/>
              <a:t>10/13/2022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7B0080D-2204-4955-A1F4-251D3EAC8204}" type="slidenum">
              <a:rPr lang="en-US" smtClean="0"/>
              <a:t>‹#›</a:t>
            </a:fld>
            <a:endParaRPr lang="en-US"/>
          </a:p>
        </p:txBody>
      </p:sp>
    </p:spTree>
    <p:extLst>
      <p:ext uri="{BB962C8B-B14F-4D97-AF65-F5344CB8AC3E}">
        <p14:creationId xmlns:p14="http://schemas.microsoft.com/office/powerpoint/2010/main" val="102749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2708B36-94F6-4C18-AA4B-095DD8A09F4F}" type="datetime1">
              <a:rPr lang="en-US" smtClean="0"/>
              <a:t>10/13/2022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7B0080D-2204-4955-A1F4-251D3EAC8204}" type="slidenum">
              <a:rPr lang="en-US" smtClean="0"/>
              <a:t>‹#›</a:t>
            </a:fld>
            <a:endParaRPr lang="en-US"/>
          </a:p>
        </p:txBody>
      </p:sp>
    </p:spTree>
    <p:extLst>
      <p:ext uri="{BB962C8B-B14F-4D97-AF65-F5344CB8AC3E}">
        <p14:creationId xmlns:p14="http://schemas.microsoft.com/office/powerpoint/2010/main" val="1182713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7DCB96-AC3E-44C2-8B8E-0C5FC60AE31D}" type="datetime1">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0080D-2204-4955-A1F4-251D3EAC8204}" type="slidenum">
              <a:rPr lang="en-US" smtClean="0"/>
              <a:t>‹#›</a:t>
            </a:fld>
            <a:endParaRPr lang="en-US"/>
          </a:p>
        </p:txBody>
      </p:sp>
    </p:spTree>
    <p:extLst>
      <p:ext uri="{BB962C8B-B14F-4D97-AF65-F5344CB8AC3E}">
        <p14:creationId xmlns:p14="http://schemas.microsoft.com/office/powerpoint/2010/main" val="96677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3D229E2-1449-420B-AF71-8F8341FBB257}" type="datetime1">
              <a:rPr lang="en-US" smtClean="0"/>
              <a:t>10/13/2022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7B0080D-2204-4955-A1F4-251D3EAC8204}" type="slidenum">
              <a:rPr lang="en-US" smtClean="0"/>
              <a:t>‹#›</a:t>
            </a:fld>
            <a:endParaRPr lang="en-US"/>
          </a:p>
        </p:txBody>
      </p:sp>
    </p:spTree>
    <p:extLst>
      <p:ext uri="{BB962C8B-B14F-4D97-AF65-F5344CB8AC3E}">
        <p14:creationId xmlns:p14="http://schemas.microsoft.com/office/powerpoint/2010/main" val="427523036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424BAF-D0F1-480A-82AC-D9E28F151197}"/>
              </a:ext>
            </a:extLst>
          </p:cNvPr>
          <p:cNvSpPr>
            <a:spLocks noGrp="1"/>
          </p:cNvSpPr>
          <p:nvPr>
            <p:ph type="ctrTitle"/>
          </p:nvPr>
        </p:nvSpPr>
        <p:spPr>
          <a:xfrm>
            <a:off x="1524000" y="1122363"/>
            <a:ext cx="8569911" cy="2020332"/>
          </a:xfrm>
        </p:spPr>
        <p:txBody>
          <a:bodyPr/>
          <a:lstStyle/>
          <a:p>
            <a:r>
              <a:rPr lang="en-US" dirty="0"/>
              <a:t/>
            </a:r>
            <a:br>
              <a:rPr lang="en-US" dirty="0"/>
            </a:br>
            <a:endParaRPr lang="en-US" dirty="0"/>
          </a:p>
        </p:txBody>
      </p:sp>
      <p:sp>
        <p:nvSpPr>
          <p:cNvPr id="3" name="Subtitle 2">
            <a:extLst>
              <a:ext uri="{FF2B5EF4-FFF2-40B4-BE49-F238E27FC236}">
                <a16:creationId xmlns:a16="http://schemas.microsoft.com/office/drawing/2014/main" xmlns="" id="{DC9A2930-0F01-46B6-8DF3-5BBC72BB1ACA}"/>
              </a:ext>
            </a:extLst>
          </p:cNvPr>
          <p:cNvSpPr>
            <a:spLocks noGrp="1"/>
          </p:cNvSpPr>
          <p:nvPr>
            <p:ph type="subTitle" idx="1"/>
          </p:nvPr>
        </p:nvSpPr>
        <p:spPr>
          <a:xfrm>
            <a:off x="1150513" y="3267188"/>
            <a:ext cx="10543504" cy="3065092"/>
          </a:xfrm>
        </p:spPr>
        <p:txBody>
          <a:bodyPr>
            <a:normAutofit/>
          </a:bodyPr>
          <a:lstStyle/>
          <a:p>
            <a:pPr algn="ctr"/>
            <a:r>
              <a:rPr lang="en-US" dirty="0">
                <a:solidFill>
                  <a:schemeClr val="tx1"/>
                </a:solidFill>
              </a:rPr>
              <a:t>Department of Computer Science &amp; Engineering SOUTHEAST UNIVERSITY</a:t>
            </a:r>
          </a:p>
          <a:p>
            <a:pPr algn="ctr"/>
            <a:r>
              <a:rPr lang="en-US" b="1" dirty="0">
                <a:solidFill>
                  <a:schemeClr val="tx1"/>
                </a:solidFill>
              </a:rPr>
              <a:t>Project Title </a:t>
            </a:r>
            <a:r>
              <a:rPr lang="en-US" dirty="0">
                <a:solidFill>
                  <a:schemeClr val="tx1"/>
                </a:solidFill>
              </a:rPr>
              <a:t>: </a:t>
            </a:r>
            <a:r>
              <a:rPr lang="en-US" dirty="0" smtClean="0">
                <a:solidFill>
                  <a:schemeClr val="tx1"/>
                </a:solidFill>
              </a:rPr>
              <a:t>“</a:t>
            </a:r>
            <a:r>
              <a:rPr lang="en-US" sz="2000" dirty="0" smtClean="0">
                <a:solidFill>
                  <a:schemeClr val="tx1"/>
                </a:solidFill>
              </a:rPr>
              <a:t>ANTI </a:t>
            </a:r>
            <a:r>
              <a:rPr lang="en-US" sz="2000" dirty="0">
                <a:solidFill>
                  <a:schemeClr val="tx1"/>
                </a:solidFill>
              </a:rPr>
              <a:t>SLEEP </a:t>
            </a:r>
            <a:r>
              <a:rPr lang="en-US" sz="2000" dirty="0" smtClean="0">
                <a:solidFill>
                  <a:schemeClr val="tx1"/>
                </a:solidFill>
              </a:rPr>
              <a:t>ALARM” USING </a:t>
            </a:r>
            <a:r>
              <a:rPr lang="en-US" sz="2000" dirty="0">
                <a:solidFill>
                  <a:schemeClr val="tx1"/>
                </a:solidFill>
              </a:rPr>
              <a:t>EYE BLINK SENSOR &amp; ARDUINO</a:t>
            </a:r>
          </a:p>
          <a:p>
            <a:endParaRPr lang="en-US" dirty="0">
              <a:solidFill>
                <a:schemeClr val="tx1"/>
              </a:solidFill>
            </a:endParaRPr>
          </a:p>
          <a:p>
            <a:pPr algn="ctr"/>
            <a:r>
              <a:rPr lang="en-US" dirty="0">
                <a:solidFill>
                  <a:schemeClr val="tx1"/>
                </a:solidFill>
              </a:rPr>
              <a:t>Course Title: Embedded System Lab</a:t>
            </a:r>
          </a:p>
          <a:p>
            <a:pPr algn="ctr"/>
            <a:r>
              <a:rPr lang="en-US" dirty="0">
                <a:solidFill>
                  <a:schemeClr val="tx1"/>
                </a:solidFill>
              </a:rPr>
              <a:t>Course Code: CSE3028</a:t>
            </a: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1026" name="Picture 2" descr="UMS - Southeast Univers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0068" y="794984"/>
            <a:ext cx="2014828" cy="201482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C7B0080D-2204-4955-A1F4-251D3EAC8204}" type="slidenum">
              <a:rPr lang="en-US" smtClean="0"/>
              <a:t>1</a:t>
            </a:fld>
            <a:endParaRPr lang="en-US"/>
          </a:p>
        </p:txBody>
      </p:sp>
    </p:spTree>
    <p:extLst>
      <p:ext uri="{BB962C8B-B14F-4D97-AF65-F5344CB8AC3E}">
        <p14:creationId xmlns:p14="http://schemas.microsoft.com/office/powerpoint/2010/main" val="1895150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19F822-FDD7-404C-8E9F-DAA4D84E5431}"/>
              </a:ext>
            </a:extLst>
          </p:cNvPr>
          <p:cNvSpPr>
            <a:spLocks noGrp="1"/>
          </p:cNvSpPr>
          <p:nvPr>
            <p:ph type="title"/>
          </p:nvPr>
        </p:nvSpPr>
        <p:spPr>
          <a:xfrm>
            <a:off x="838200" y="365126"/>
            <a:ext cx="9317854" cy="762338"/>
          </a:xfrm>
        </p:spPr>
        <p:txBody>
          <a:bodyPr>
            <a:normAutofit/>
          </a:bodyPr>
          <a:lstStyle/>
          <a:p>
            <a:pPr algn="ctr"/>
            <a:r>
              <a:rPr lang="en-US" sz="3600" dirty="0"/>
              <a:t>Code of the project</a:t>
            </a:r>
          </a:p>
        </p:txBody>
      </p:sp>
      <p:sp>
        <p:nvSpPr>
          <p:cNvPr id="3" name="Content Placeholder 2">
            <a:extLst>
              <a:ext uri="{FF2B5EF4-FFF2-40B4-BE49-F238E27FC236}">
                <a16:creationId xmlns:a16="http://schemas.microsoft.com/office/drawing/2014/main" xmlns="" id="{D47B30E9-CBD4-4004-98E1-8E9EF71B7763}"/>
              </a:ext>
            </a:extLst>
          </p:cNvPr>
          <p:cNvSpPr>
            <a:spLocks noGrp="1"/>
          </p:cNvSpPr>
          <p:nvPr>
            <p:ph idx="1"/>
          </p:nvPr>
        </p:nvSpPr>
        <p:spPr>
          <a:xfrm>
            <a:off x="621437" y="1242874"/>
            <a:ext cx="10857390" cy="5250000"/>
          </a:xfrm>
        </p:spPr>
        <p:txBody>
          <a:bodyPr>
            <a:normAutofit fontScale="85000" lnSpcReduction="20000"/>
          </a:bodyPr>
          <a:lstStyle/>
          <a:p>
            <a:pPr marL="0" indent="0">
              <a:buNone/>
            </a:pPr>
            <a:r>
              <a:rPr lang="en-US" sz="2000" dirty="0"/>
              <a:t>//Code of Anti Sleep Alarm Project</a:t>
            </a:r>
          </a:p>
          <a:p>
            <a:pPr marL="0" indent="0">
              <a:buNone/>
            </a:pPr>
            <a:r>
              <a:rPr lang="en-US" sz="2000" dirty="0"/>
              <a:t>define SENSE A0 // for eye blink sensor output </a:t>
            </a:r>
            <a:endParaRPr lang="en-US" sz="2000" dirty="0" smtClean="0"/>
          </a:p>
          <a:p>
            <a:pPr marL="0" indent="0">
              <a:buNone/>
            </a:pPr>
            <a:r>
              <a:rPr lang="en-US" sz="2000" dirty="0" smtClean="0"/>
              <a:t>void </a:t>
            </a:r>
            <a:r>
              <a:rPr lang="en-US" sz="2000" dirty="0"/>
              <a:t>setup()</a:t>
            </a:r>
          </a:p>
          <a:p>
            <a:pPr marL="0" indent="0">
              <a:buNone/>
            </a:pPr>
            <a:r>
              <a:rPr lang="en-US" sz="2000" dirty="0"/>
              <a:t>{ </a:t>
            </a:r>
          </a:p>
          <a:p>
            <a:pPr marL="0" indent="0">
              <a:buNone/>
            </a:pPr>
            <a:r>
              <a:rPr lang="en-US" sz="2000" dirty="0" err="1"/>
              <a:t>pinMode</a:t>
            </a:r>
            <a:r>
              <a:rPr lang="en-US" sz="2000" dirty="0"/>
              <a:t>(SENSE, INPUT);</a:t>
            </a:r>
          </a:p>
          <a:p>
            <a:pPr marL="0" indent="0">
              <a:buNone/>
            </a:pPr>
            <a:r>
              <a:rPr lang="en-US" sz="2000" dirty="0" err="1"/>
              <a:t>pinMode</a:t>
            </a:r>
            <a:r>
              <a:rPr lang="en-US" sz="2000" dirty="0"/>
              <a:t>(2, OUTPUT);</a:t>
            </a:r>
          </a:p>
          <a:p>
            <a:pPr marL="0" indent="0">
              <a:buNone/>
            </a:pPr>
            <a:r>
              <a:rPr lang="en-US" sz="2000" dirty="0" err="1"/>
              <a:t>pinMode</a:t>
            </a:r>
            <a:r>
              <a:rPr lang="en-US" sz="2000" dirty="0"/>
              <a:t>(LED_BUILTIN, OUTPUT); // Pin number 13 of Arduino</a:t>
            </a:r>
          </a:p>
          <a:p>
            <a:pPr marL="0" indent="0">
              <a:buNone/>
            </a:pPr>
            <a:r>
              <a:rPr lang="en-US" sz="2000" dirty="0"/>
              <a:t>}</a:t>
            </a:r>
          </a:p>
          <a:p>
            <a:pPr marL="0" indent="0">
              <a:buNone/>
            </a:pPr>
            <a:r>
              <a:rPr lang="en-US" sz="2000" dirty="0"/>
              <a:t>void loop()</a:t>
            </a:r>
          </a:p>
          <a:p>
            <a:pPr marL="0" indent="0">
              <a:buNone/>
            </a:pPr>
            <a:r>
              <a:rPr lang="en-US" sz="2000" dirty="0"/>
              <a:t> { </a:t>
            </a:r>
          </a:p>
          <a:p>
            <a:pPr marL="0" indent="0">
              <a:buNone/>
            </a:pPr>
            <a:r>
              <a:rPr lang="en-US" sz="2000" dirty="0"/>
              <a:t>if(</a:t>
            </a:r>
            <a:r>
              <a:rPr lang="en-US" sz="2000" dirty="0" err="1"/>
              <a:t>digitalRead</a:t>
            </a:r>
            <a:r>
              <a:rPr lang="en-US" sz="2000" dirty="0"/>
              <a:t>(SENSE))</a:t>
            </a:r>
          </a:p>
          <a:p>
            <a:pPr marL="0" indent="0">
              <a:buNone/>
            </a:pPr>
            <a:r>
              <a:rPr lang="en-US" sz="2000" dirty="0"/>
              <a:t> {</a:t>
            </a:r>
          </a:p>
          <a:p>
            <a:pPr marL="0" indent="0">
              <a:buNone/>
            </a:pPr>
            <a:r>
              <a:rPr lang="en-US" sz="2200" dirty="0" err="1"/>
              <a:t>digitalWrite</a:t>
            </a:r>
            <a:r>
              <a:rPr lang="en-US" sz="2200" dirty="0"/>
              <a:t>(LED_BUILTIN, LOW);</a:t>
            </a:r>
          </a:p>
          <a:p>
            <a:pPr marL="0" indent="0">
              <a:buNone/>
            </a:pPr>
            <a:r>
              <a:rPr lang="en-US" sz="2400" dirty="0" err="1"/>
              <a:t>pinMode</a:t>
            </a:r>
            <a:r>
              <a:rPr lang="en-US" sz="2400" dirty="0"/>
              <a:t>(2, LOW);</a:t>
            </a:r>
          </a:p>
          <a:p>
            <a:pPr marL="0" indent="0">
              <a:buNone/>
            </a:pPr>
            <a:r>
              <a:rPr lang="en-US" sz="2400" dirty="0"/>
              <a:t>}</a:t>
            </a:r>
          </a:p>
        </p:txBody>
      </p:sp>
      <p:sp>
        <p:nvSpPr>
          <p:cNvPr id="4" name="Slide Number Placeholder 3"/>
          <p:cNvSpPr>
            <a:spLocks noGrp="1"/>
          </p:cNvSpPr>
          <p:nvPr>
            <p:ph type="sldNum" sz="quarter" idx="12"/>
          </p:nvPr>
        </p:nvSpPr>
        <p:spPr/>
        <p:txBody>
          <a:bodyPr/>
          <a:lstStyle/>
          <a:p>
            <a:fld id="{C7B0080D-2204-4955-A1F4-251D3EAC8204}" type="slidenum">
              <a:rPr lang="en-US" smtClean="0"/>
              <a:t>10</a:t>
            </a:fld>
            <a:endParaRPr lang="en-US"/>
          </a:p>
        </p:txBody>
      </p:sp>
      <p:sp>
        <p:nvSpPr>
          <p:cNvPr id="5" name="Parallelogram 4"/>
          <p:cNvSpPr/>
          <p:nvPr/>
        </p:nvSpPr>
        <p:spPr>
          <a:xfrm>
            <a:off x="2962142" y="375444"/>
            <a:ext cx="4997002" cy="674746"/>
          </a:xfrm>
          <a:prstGeom prst="parallelogram">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6892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C9A04-5C95-4D65-9EE4-E99CE32A9162}"/>
              </a:ext>
            </a:extLst>
          </p:cNvPr>
          <p:cNvSpPr>
            <a:spLocks noGrp="1"/>
          </p:cNvSpPr>
          <p:nvPr>
            <p:ph idx="1"/>
          </p:nvPr>
        </p:nvSpPr>
        <p:spPr>
          <a:xfrm>
            <a:off x="772357" y="559293"/>
            <a:ext cx="10581443" cy="5617670"/>
          </a:xfrm>
        </p:spPr>
        <p:txBody>
          <a:bodyPr>
            <a:normAutofit/>
          </a:bodyPr>
          <a:lstStyle/>
          <a:p>
            <a:pPr marL="0" indent="0">
              <a:buNone/>
            </a:pPr>
            <a:r>
              <a:rPr lang="en-US" sz="2000" dirty="0"/>
              <a:t>else </a:t>
            </a:r>
          </a:p>
          <a:p>
            <a:pPr marL="0" indent="0">
              <a:buNone/>
            </a:pPr>
            <a:r>
              <a:rPr lang="en-US" sz="2000" dirty="0"/>
              <a:t>{ </a:t>
            </a:r>
          </a:p>
          <a:p>
            <a:pPr marL="0" indent="0">
              <a:buNone/>
            </a:pPr>
            <a:r>
              <a:rPr lang="en-US" sz="2000" dirty="0"/>
              <a:t>delay (2000); </a:t>
            </a:r>
          </a:p>
          <a:p>
            <a:pPr marL="0" indent="0">
              <a:buNone/>
            </a:pPr>
            <a:r>
              <a:rPr lang="en-US" sz="2000" dirty="0"/>
              <a:t>if(</a:t>
            </a:r>
            <a:r>
              <a:rPr lang="en-US" sz="2000" dirty="0" err="1"/>
              <a:t>digitalRead</a:t>
            </a:r>
            <a:r>
              <a:rPr lang="en-US" sz="2000" dirty="0"/>
              <a:t>(SENSE)) </a:t>
            </a:r>
          </a:p>
          <a:p>
            <a:pPr marL="0" indent="0">
              <a:buNone/>
            </a:pPr>
            <a:r>
              <a:rPr lang="en-US" sz="2000" dirty="0"/>
              <a:t>{ </a:t>
            </a:r>
          </a:p>
          <a:p>
            <a:pPr marL="0" indent="0">
              <a:buNone/>
            </a:pPr>
            <a:r>
              <a:rPr lang="en-US" sz="2000" dirty="0" err="1"/>
              <a:t>digitalWrite</a:t>
            </a:r>
            <a:r>
              <a:rPr lang="en-US" sz="2000" dirty="0"/>
              <a:t>(LED_BUILTIN, LOW); </a:t>
            </a:r>
          </a:p>
          <a:p>
            <a:pPr marL="0" indent="0">
              <a:buNone/>
            </a:pPr>
            <a:r>
              <a:rPr lang="en-US" sz="2000" dirty="0" err="1"/>
              <a:t>pinMode</a:t>
            </a:r>
            <a:r>
              <a:rPr lang="en-US" sz="2000" dirty="0"/>
              <a:t>(2, LOW); } </a:t>
            </a:r>
          </a:p>
          <a:p>
            <a:pPr marL="0" indent="0">
              <a:buNone/>
            </a:pPr>
            <a:r>
              <a:rPr lang="en-US" sz="2000" dirty="0"/>
              <a:t>else </a:t>
            </a:r>
          </a:p>
          <a:p>
            <a:pPr marL="0" indent="0">
              <a:buNone/>
            </a:pPr>
            <a:r>
              <a:rPr lang="en-US" sz="2000" dirty="0" err="1"/>
              <a:t>digitalWrite</a:t>
            </a:r>
            <a:r>
              <a:rPr lang="en-US" sz="2000" dirty="0"/>
              <a:t>(LED_BUILTIN, HIGH);</a:t>
            </a:r>
          </a:p>
          <a:p>
            <a:pPr marL="0" indent="0">
              <a:buNone/>
            </a:pPr>
            <a:r>
              <a:rPr lang="en-US" sz="2000" dirty="0"/>
              <a:t> </a:t>
            </a:r>
            <a:r>
              <a:rPr lang="en-US" sz="2000" dirty="0" err="1"/>
              <a:t>pinMode</a:t>
            </a:r>
            <a:r>
              <a:rPr lang="en-US" sz="2000" dirty="0"/>
              <a:t>(2, HIGH); </a:t>
            </a:r>
          </a:p>
          <a:p>
            <a:pPr marL="0" indent="0">
              <a:buNone/>
            </a:pPr>
            <a:r>
              <a:rPr lang="en-US" sz="2000" dirty="0"/>
              <a:t>} </a:t>
            </a:r>
          </a:p>
          <a:p>
            <a:pPr marL="0" indent="0">
              <a:buNone/>
            </a:pPr>
            <a:r>
              <a:rPr lang="en-US" sz="2000" dirty="0"/>
              <a:t>}</a:t>
            </a:r>
          </a:p>
        </p:txBody>
      </p:sp>
      <p:sp>
        <p:nvSpPr>
          <p:cNvPr id="2" name="Slide Number Placeholder 1"/>
          <p:cNvSpPr>
            <a:spLocks noGrp="1"/>
          </p:cNvSpPr>
          <p:nvPr>
            <p:ph type="sldNum" sz="quarter" idx="12"/>
          </p:nvPr>
        </p:nvSpPr>
        <p:spPr/>
        <p:txBody>
          <a:bodyPr/>
          <a:lstStyle/>
          <a:p>
            <a:fld id="{C7B0080D-2204-4955-A1F4-251D3EAC8204}" type="slidenum">
              <a:rPr lang="en-US" smtClean="0"/>
              <a:t>11</a:t>
            </a:fld>
            <a:endParaRPr lang="en-US"/>
          </a:p>
        </p:txBody>
      </p:sp>
    </p:spTree>
    <p:extLst>
      <p:ext uri="{BB962C8B-B14F-4D97-AF65-F5344CB8AC3E}">
        <p14:creationId xmlns:p14="http://schemas.microsoft.com/office/powerpoint/2010/main" val="405696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rallelogram 5"/>
          <p:cNvSpPr/>
          <p:nvPr/>
        </p:nvSpPr>
        <p:spPr>
          <a:xfrm>
            <a:off x="2279560" y="452718"/>
            <a:ext cx="6143223" cy="610698"/>
          </a:xfrm>
          <a:prstGeom prst="parallelogram">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77217D6-A421-4577-ABED-134B695B8AF9}"/>
              </a:ext>
            </a:extLst>
          </p:cNvPr>
          <p:cNvSpPr>
            <a:spLocks noGrp="1"/>
          </p:cNvSpPr>
          <p:nvPr>
            <p:ph type="title"/>
          </p:nvPr>
        </p:nvSpPr>
        <p:spPr>
          <a:xfrm>
            <a:off x="646111" y="452718"/>
            <a:ext cx="9404723" cy="985465"/>
          </a:xfrm>
        </p:spPr>
        <p:txBody>
          <a:bodyPr/>
          <a:lstStyle/>
          <a:p>
            <a:pPr algn="ctr"/>
            <a:r>
              <a:rPr lang="en-US" sz="3200" dirty="0" smtClean="0"/>
              <a:t>Why Should Use This Device</a:t>
            </a:r>
            <a:endParaRPr lang="en-US" sz="3200" dirty="0"/>
          </a:p>
        </p:txBody>
      </p:sp>
      <p:sp>
        <p:nvSpPr>
          <p:cNvPr id="3" name="Slide Number Placeholder 2"/>
          <p:cNvSpPr>
            <a:spLocks noGrp="1"/>
          </p:cNvSpPr>
          <p:nvPr>
            <p:ph type="sldNum" sz="quarter" idx="12"/>
          </p:nvPr>
        </p:nvSpPr>
        <p:spPr/>
        <p:txBody>
          <a:bodyPr/>
          <a:lstStyle/>
          <a:p>
            <a:fld id="{C7B0080D-2204-4955-A1F4-251D3EAC8204}" type="slidenum">
              <a:rPr lang="en-US" smtClean="0"/>
              <a:t>12</a:t>
            </a:fld>
            <a:endParaRPr lang="en-US"/>
          </a:p>
        </p:txBody>
      </p:sp>
      <p:sp>
        <p:nvSpPr>
          <p:cNvPr id="4" name="Content Placeholder 3"/>
          <p:cNvSpPr>
            <a:spLocks noGrp="1"/>
          </p:cNvSpPr>
          <p:nvPr>
            <p:ph idx="1"/>
          </p:nvPr>
        </p:nvSpPr>
        <p:spPr>
          <a:xfrm>
            <a:off x="1103312" y="2228045"/>
            <a:ext cx="8946541" cy="1455314"/>
          </a:xfrm>
        </p:spPr>
        <p:txBody>
          <a:bodyPr>
            <a:normAutofit/>
          </a:bodyPr>
          <a:lstStyle/>
          <a:p>
            <a:pPr marL="0" indent="0" algn="ctr">
              <a:buNone/>
            </a:pPr>
            <a:r>
              <a:rPr lang="en-US" dirty="0"/>
              <a:t>Many drivers fall asleep while driving, </a:t>
            </a:r>
            <a:r>
              <a:rPr lang="en-US"/>
              <a:t>which </a:t>
            </a:r>
            <a:r>
              <a:rPr lang="en-US" smtClean="0"/>
              <a:t>occurs </a:t>
            </a:r>
            <a:r>
              <a:rPr lang="en-US" dirty="0"/>
              <a:t>to accidents. To avoid all these accidents, this device should be used. </a:t>
            </a:r>
            <a:r>
              <a:rPr lang="en-US" dirty="0" smtClean="0"/>
              <a:t>So, </a:t>
            </a:r>
            <a:r>
              <a:rPr lang="en-US" dirty="0"/>
              <a:t>that they can wake up even if they fall asleep while driving.</a:t>
            </a:r>
          </a:p>
        </p:txBody>
      </p:sp>
    </p:spTree>
    <p:extLst>
      <p:ext uri="{BB962C8B-B14F-4D97-AF65-F5344CB8AC3E}">
        <p14:creationId xmlns:p14="http://schemas.microsoft.com/office/powerpoint/2010/main" val="2200579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E796DCB-4859-4822-8C94-016251C6ABD1}"/>
              </a:ext>
            </a:extLst>
          </p:cNvPr>
          <p:cNvSpPr>
            <a:spLocks noGrp="1"/>
          </p:cNvSpPr>
          <p:nvPr>
            <p:ph idx="1"/>
          </p:nvPr>
        </p:nvSpPr>
        <p:spPr/>
        <p:txBody>
          <a:bodyPr>
            <a:normAutofit/>
          </a:bodyPr>
          <a:lstStyle/>
          <a:p>
            <a:pPr marL="0" indent="0" algn="ctr">
              <a:buNone/>
            </a:pPr>
            <a:endParaRPr lang="en-US" sz="6000" dirty="0"/>
          </a:p>
          <a:p>
            <a:pPr marL="0" indent="0" algn="ctr">
              <a:buNone/>
            </a:pPr>
            <a:r>
              <a:rPr lang="en-US" sz="6000" dirty="0"/>
              <a:t>Thank You </a:t>
            </a:r>
          </a:p>
        </p:txBody>
      </p:sp>
      <p:sp>
        <p:nvSpPr>
          <p:cNvPr id="2" name="Slide Number Placeholder 1"/>
          <p:cNvSpPr>
            <a:spLocks noGrp="1"/>
          </p:cNvSpPr>
          <p:nvPr>
            <p:ph type="sldNum" sz="quarter" idx="12"/>
          </p:nvPr>
        </p:nvSpPr>
        <p:spPr/>
        <p:txBody>
          <a:bodyPr/>
          <a:lstStyle/>
          <a:p>
            <a:fld id="{C7B0080D-2204-4955-A1F4-251D3EAC8204}" type="slidenum">
              <a:rPr lang="en-US" smtClean="0"/>
              <a:t>13</a:t>
            </a:fld>
            <a:endParaRPr lang="en-US"/>
          </a:p>
        </p:txBody>
      </p:sp>
    </p:spTree>
    <p:extLst>
      <p:ext uri="{BB962C8B-B14F-4D97-AF65-F5344CB8AC3E}">
        <p14:creationId xmlns:p14="http://schemas.microsoft.com/office/powerpoint/2010/main" val="626064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7D479F-7256-4621-9D3D-22B9ED5D635E}"/>
              </a:ext>
            </a:extLst>
          </p:cNvPr>
          <p:cNvSpPr>
            <a:spLocks noGrp="1"/>
          </p:cNvSpPr>
          <p:nvPr>
            <p:ph type="title"/>
          </p:nvPr>
        </p:nvSpPr>
        <p:spPr>
          <a:xfrm>
            <a:off x="645130" y="480362"/>
            <a:ext cx="9404723" cy="1073230"/>
          </a:xfrm>
        </p:spPr>
        <p:txBody>
          <a:bodyPr/>
          <a:lstStyle/>
          <a:p>
            <a:pPr algn="ctr"/>
            <a:r>
              <a:rPr lang="en-US" dirty="0"/>
              <a:t>Submitted By:				 Submitted T0:</a:t>
            </a:r>
          </a:p>
        </p:txBody>
      </p:sp>
      <p:sp>
        <p:nvSpPr>
          <p:cNvPr id="3" name="Content Placeholder 2">
            <a:extLst>
              <a:ext uri="{FF2B5EF4-FFF2-40B4-BE49-F238E27FC236}">
                <a16:creationId xmlns:a16="http://schemas.microsoft.com/office/drawing/2014/main" xmlns="" id="{E4BE67A4-8338-4950-A067-D5B25BA754AB}"/>
              </a:ext>
            </a:extLst>
          </p:cNvPr>
          <p:cNvSpPr>
            <a:spLocks noGrp="1"/>
          </p:cNvSpPr>
          <p:nvPr>
            <p:ph idx="1"/>
          </p:nvPr>
        </p:nvSpPr>
        <p:spPr/>
        <p:txBody>
          <a:bodyPr>
            <a:normAutofit/>
          </a:bodyPr>
          <a:lstStyle/>
          <a:p>
            <a:r>
              <a:rPr lang="en-US" dirty="0"/>
              <a:t>Md Asif Rahman                                            Mr. </a:t>
            </a:r>
            <a:r>
              <a:rPr lang="en-US" dirty="0" err="1"/>
              <a:t>Ovishake</a:t>
            </a:r>
            <a:r>
              <a:rPr lang="en-US" dirty="0"/>
              <a:t> Sen</a:t>
            </a:r>
          </a:p>
          <a:p>
            <a:r>
              <a:rPr lang="en-US" dirty="0"/>
              <a:t>2017200000031			</a:t>
            </a:r>
          </a:p>
          <a:p>
            <a:endParaRPr lang="en-US" dirty="0"/>
          </a:p>
          <a:p>
            <a:r>
              <a:rPr lang="en-US" dirty="0"/>
              <a:t>Sazid Hasan </a:t>
            </a:r>
            <a:r>
              <a:rPr lang="en-US" dirty="0" err="1"/>
              <a:t>Milon</a:t>
            </a:r>
            <a:r>
              <a:rPr lang="en-US" dirty="0"/>
              <a:t>				</a:t>
            </a:r>
          </a:p>
          <a:p>
            <a:r>
              <a:rPr lang="en-US" dirty="0"/>
              <a:t>2017200000012</a:t>
            </a:r>
          </a:p>
          <a:p>
            <a:endParaRPr lang="en-US" dirty="0"/>
          </a:p>
          <a:p>
            <a:r>
              <a:rPr lang="en-US" dirty="0" err="1"/>
              <a:t>Utpal</a:t>
            </a:r>
            <a:r>
              <a:rPr lang="en-US" dirty="0"/>
              <a:t> Roy Shishir</a:t>
            </a:r>
          </a:p>
          <a:p>
            <a:r>
              <a:rPr lang="en-US" dirty="0"/>
              <a:t>2017200000022</a:t>
            </a:r>
            <a:br>
              <a:rPr lang="en-US" dirty="0"/>
            </a:br>
            <a:endParaRPr lang="en-US" dirty="0"/>
          </a:p>
          <a:p>
            <a:endParaRPr lang="en-US" dirty="0"/>
          </a:p>
        </p:txBody>
      </p:sp>
      <p:sp>
        <p:nvSpPr>
          <p:cNvPr id="4" name="TextBox 3">
            <a:extLst>
              <a:ext uri="{FF2B5EF4-FFF2-40B4-BE49-F238E27FC236}">
                <a16:creationId xmlns:a16="http://schemas.microsoft.com/office/drawing/2014/main" xmlns="" id="{65D92DFB-C7BB-40F1-A389-7794D3B14FA5}"/>
              </a:ext>
            </a:extLst>
          </p:cNvPr>
          <p:cNvSpPr txBox="1"/>
          <p:nvPr/>
        </p:nvSpPr>
        <p:spPr>
          <a:xfrm>
            <a:off x="6649373" y="2396971"/>
            <a:ext cx="2982898" cy="923330"/>
          </a:xfrm>
          <a:prstGeom prst="rect">
            <a:avLst/>
          </a:prstGeom>
          <a:noFill/>
        </p:spPr>
        <p:txBody>
          <a:bodyPr wrap="square" rtlCol="0">
            <a:spAutoFit/>
          </a:bodyPr>
          <a:lstStyle/>
          <a:p>
            <a:r>
              <a:rPr lang="en-US" dirty="0"/>
              <a:t>Lecturer</a:t>
            </a:r>
          </a:p>
          <a:p>
            <a:r>
              <a:rPr lang="en-US" dirty="0"/>
              <a:t>Department of CSE Southeast University</a:t>
            </a:r>
          </a:p>
        </p:txBody>
      </p:sp>
      <p:sp>
        <p:nvSpPr>
          <p:cNvPr id="5" name="Slide Number Placeholder 4"/>
          <p:cNvSpPr>
            <a:spLocks noGrp="1"/>
          </p:cNvSpPr>
          <p:nvPr>
            <p:ph type="sldNum" sz="quarter" idx="12"/>
          </p:nvPr>
        </p:nvSpPr>
        <p:spPr/>
        <p:txBody>
          <a:bodyPr/>
          <a:lstStyle/>
          <a:p>
            <a:fld id="{C7B0080D-2204-4955-A1F4-251D3EAC8204}" type="slidenum">
              <a:rPr lang="en-US" smtClean="0"/>
              <a:t>2</a:t>
            </a:fld>
            <a:endParaRPr lang="en-US"/>
          </a:p>
        </p:txBody>
      </p:sp>
      <p:sp>
        <p:nvSpPr>
          <p:cNvPr id="7" name="Parallelogram 6"/>
          <p:cNvSpPr/>
          <p:nvPr/>
        </p:nvSpPr>
        <p:spPr>
          <a:xfrm>
            <a:off x="759853" y="480362"/>
            <a:ext cx="4043967" cy="833283"/>
          </a:xfrm>
          <a:prstGeom prst="parallelogram">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arallelogram 7"/>
          <p:cNvSpPr/>
          <p:nvPr/>
        </p:nvSpPr>
        <p:spPr>
          <a:xfrm>
            <a:off x="5937162" y="480362"/>
            <a:ext cx="4112692" cy="833283"/>
          </a:xfrm>
          <a:prstGeom prst="parallelogram">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5026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0BB13A-766F-48F9-BF29-6CB11F9B7DE5}"/>
              </a:ext>
            </a:extLst>
          </p:cNvPr>
          <p:cNvSpPr>
            <a:spLocks noGrp="1"/>
          </p:cNvSpPr>
          <p:nvPr>
            <p:ph type="title"/>
          </p:nvPr>
        </p:nvSpPr>
        <p:spPr>
          <a:xfrm>
            <a:off x="646111" y="452718"/>
            <a:ext cx="9404723" cy="1038731"/>
          </a:xfrm>
        </p:spPr>
        <p:txBody>
          <a:bodyPr/>
          <a:lstStyle/>
          <a:p>
            <a:pPr algn="ctr"/>
            <a:r>
              <a:rPr lang="en-US" dirty="0"/>
              <a:t>Introduction</a:t>
            </a:r>
          </a:p>
        </p:txBody>
      </p:sp>
      <p:sp>
        <p:nvSpPr>
          <p:cNvPr id="3" name="Content Placeholder 2">
            <a:extLst>
              <a:ext uri="{FF2B5EF4-FFF2-40B4-BE49-F238E27FC236}">
                <a16:creationId xmlns:a16="http://schemas.microsoft.com/office/drawing/2014/main" xmlns="" id="{29C41327-9461-45FD-A377-3542030A95B3}"/>
              </a:ext>
            </a:extLst>
          </p:cNvPr>
          <p:cNvSpPr>
            <a:spLocks noGrp="1"/>
          </p:cNvSpPr>
          <p:nvPr>
            <p:ph idx="1"/>
          </p:nvPr>
        </p:nvSpPr>
        <p:spPr/>
        <p:txBody>
          <a:bodyPr/>
          <a:lstStyle/>
          <a:p>
            <a:r>
              <a:rPr lang="en-US" dirty="0"/>
              <a:t>Because of the tremendous increase in traffic day by day road accidents are increasing at a huge scale. Accidents due to driver drowsiness can be prevented using eye blink sensors</a:t>
            </a:r>
            <a:r>
              <a:rPr lang="en-US" b="1" dirty="0"/>
              <a:t>.</a:t>
            </a:r>
            <a:r>
              <a:rPr lang="en-US" dirty="0"/>
              <a:t> There are two main components here in this project.  </a:t>
            </a:r>
            <a:endParaRPr lang="en-US" dirty="0" smtClean="0"/>
          </a:p>
          <a:p>
            <a:r>
              <a:rPr lang="en-US" dirty="0" smtClean="0"/>
              <a:t>First </a:t>
            </a:r>
            <a:r>
              <a:rPr lang="en-US" dirty="0"/>
              <a:t>is Arduino Nano which is the heart of the project , and second is the eye blink sensor. The driver has to wear the eye blink sensor frame throughout the course of driving and the eye blink has to be for some particular amount of seconds to detect drowsiness or sleep.</a:t>
            </a:r>
          </a:p>
          <a:p>
            <a:endParaRPr lang="en-US" dirty="0"/>
          </a:p>
        </p:txBody>
      </p:sp>
      <p:sp>
        <p:nvSpPr>
          <p:cNvPr id="12" name="Rectangle 5">
            <a:extLst>
              <a:ext uri="{FF2B5EF4-FFF2-40B4-BE49-F238E27FC236}">
                <a16:creationId xmlns:a16="http://schemas.microsoft.com/office/drawing/2014/main" xmlns="" id="{18854AD1-0290-4C9F-AEE5-18552E78EEE5}"/>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C7B0080D-2204-4955-A1F4-251D3EAC8204}" type="slidenum">
              <a:rPr lang="en-US" smtClean="0"/>
              <a:t>3</a:t>
            </a:fld>
            <a:endParaRPr lang="en-US"/>
          </a:p>
        </p:txBody>
      </p:sp>
      <p:sp>
        <p:nvSpPr>
          <p:cNvPr id="6" name="Parallelogram 5"/>
          <p:cNvSpPr/>
          <p:nvPr/>
        </p:nvSpPr>
        <p:spPr>
          <a:xfrm>
            <a:off x="3296992" y="452718"/>
            <a:ext cx="3979571" cy="809412"/>
          </a:xfrm>
          <a:prstGeom prst="parallelogram">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656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5E2482-2B94-4D35-ADF2-E74FBF57416D}"/>
              </a:ext>
            </a:extLst>
          </p:cNvPr>
          <p:cNvSpPr>
            <a:spLocks noGrp="1"/>
          </p:cNvSpPr>
          <p:nvPr>
            <p:ph type="title"/>
          </p:nvPr>
        </p:nvSpPr>
        <p:spPr>
          <a:xfrm>
            <a:off x="1103313" y="491981"/>
            <a:ext cx="9249228" cy="803284"/>
          </a:xfrm>
          <a:noFill/>
        </p:spPr>
        <p:txBody>
          <a:bodyPr/>
          <a:lstStyle/>
          <a:p>
            <a:pPr algn="ctr"/>
            <a:r>
              <a:rPr lang="en-US" sz="3600" dirty="0"/>
              <a:t>Components used / Material Required</a:t>
            </a:r>
          </a:p>
        </p:txBody>
      </p:sp>
      <p:sp>
        <p:nvSpPr>
          <p:cNvPr id="3" name="Content Placeholder 2">
            <a:extLst>
              <a:ext uri="{FF2B5EF4-FFF2-40B4-BE49-F238E27FC236}">
                <a16:creationId xmlns:a16="http://schemas.microsoft.com/office/drawing/2014/main" xmlns="" id="{146B62F1-A66F-416C-9540-4252803EF27C}"/>
              </a:ext>
            </a:extLst>
          </p:cNvPr>
          <p:cNvSpPr>
            <a:spLocks noGrp="1"/>
          </p:cNvSpPr>
          <p:nvPr>
            <p:ph idx="1"/>
          </p:nvPr>
        </p:nvSpPr>
        <p:spPr>
          <a:xfrm>
            <a:off x="1103312" y="2271860"/>
            <a:ext cx="4252459" cy="3278936"/>
          </a:xfrm>
        </p:spPr>
        <p:txBody>
          <a:bodyPr>
            <a:normAutofit lnSpcReduction="10000"/>
          </a:bodyPr>
          <a:lstStyle/>
          <a:p>
            <a:r>
              <a:rPr lang="en-US" dirty="0" smtClean="0"/>
              <a:t>Eye </a:t>
            </a:r>
            <a:r>
              <a:rPr lang="en-US" dirty="0"/>
              <a:t>blink </a:t>
            </a:r>
            <a:r>
              <a:rPr lang="en-US" dirty="0" smtClean="0"/>
              <a:t>sensor </a:t>
            </a:r>
            <a:r>
              <a:rPr lang="en-US" dirty="0"/>
              <a:t>with Goggles</a:t>
            </a:r>
          </a:p>
          <a:p>
            <a:r>
              <a:rPr lang="en-US" dirty="0" smtClean="0"/>
              <a:t>Arduino Nano</a:t>
            </a:r>
            <a:endParaRPr lang="en-US" dirty="0"/>
          </a:p>
          <a:p>
            <a:r>
              <a:rPr lang="en-US" dirty="0" smtClean="0"/>
              <a:t>Vibration </a:t>
            </a:r>
            <a:r>
              <a:rPr lang="en-US" dirty="0"/>
              <a:t>Sensor</a:t>
            </a:r>
          </a:p>
          <a:p>
            <a:r>
              <a:rPr lang="en-US" dirty="0" smtClean="0"/>
              <a:t>Buzzer</a:t>
            </a:r>
            <a:endParaRPr lang="en-US" dirty="0"/>
          </a:p>
          <a:p>
            <a:r>
              <a:rPr lang="en-US" dirty="0" smtClean="0"/>
              <a:t>SPST switch</a:t>
            </a:r>
          </a:p>
          <a:p>
            <a:r>
              <a:rPr lang="en-US" dirty="0" smtClean="0"/>
              <a:t>9V Battery</a:t>
            </a:r>
          </a:p>
          <a:p>
            <a:r>
              <a:rPr lang="en-US" dirty="0" smtClean="0"/>
              <a:t>Mini USB Cable</a:t>
            </a:r>
          </a:p>
          <a:p>
            <a:r>
              <a:rPr lang="en-US" dirty="0" smtClean="0"/>
              <a:t>Wire</a:t>
            </a:r>
            <a:endParaRPr lang="en-US" dirty="0"/>
          </a:p>
        </p:txBody>
      </p:sp>
      <p:sp>
        <p:nvSpPr>
          <p:cNvPr id="4" name="Slide Number Placeholder 3"/>
          <p:cNvSpPr>
            <a:spLocks noGrp="1"/>
          </p:cNvSpPr>
          <p:nvPr>
            <p:ph type="sldNum" sz="quarter" idx="12"/>
          </p:nvPr>
        </p:nvSpPr>
        <p:spPr/>
        <p:txBody>
          <a:bodyPr/>
          <a:lstStyle/>
          <a:p>
            <a:fld id="{C7B0080D-2204-4955-A1F4-251D3EAC8204}" type="slidenum">
              <a:rPr lang="en-US" smtClean="0"/>
              <a:t>4</a:t>
            </a:fld>
            <a:endParaRPr lang="en-US"/>
          </a:p>
        </p:txBody>
      </p:sp>
      <p:sp>
        <p:nvSpPr>
          <p:cNvPr id="5" name="Parallelogram 4"/>
          <p:cNvSpPr/>
          <p:nvPr/>
        </p:nvSpPr>
        <p:spPr>
          <a:xfrm>
            <a:off x="1103312" y="452718"/>
            <a:ext cx="9122513" cy="809412"/>
          </a:xfrm>
          <a:prstGeom prst="parallelogram">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2" name="Picture 10" descr="https://www.flyrobo.in/image/cache/wp/gp/eye-blink-sensor-project-kit/eye-blink-sensor-project-kit-550x550.web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7702" y="1835316"/>
            <a:ext cx="4152024" cy="415202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Jumper Wires | Exploring Ardui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93563" y="4412342"/>
            <a:ext cx="847972" cy="6359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flipH="1">
            <a:off x="8073616" y="2989355"/>
            <a:ext cx="642089" cy="49159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16592" y="1857461"/>
            <a:ext cx="1205593" cy="1205593"/>
          </a:xfrm>
          <a:prstGeom prst="rect">
            <a:avLst/>
          </a:prstGeom>
        </p:spPr>
      </p:pic>
    </p:spTree>
    <p:extLst>
      <p:ext uri="{BB962C8B-B14F-4D97-AF65-F5344CB8AC3E}">
        <p14:creationId xmlns:p14="http://schemas.microsoft.com/office/powerpoint/2010/main" val="323278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FA406A-2C73-4FAC-A476-5E62996BE604}"/>
              </a:ext>
            </a:extLst>
          </p:cNvPr>
          <p:cNvSpPr>
            <a:spLocks noGrp="1"/>
          </p:cNvSpPr>
          <p:nvPr>
            <p:ph type="title"/>
          </p:nvPr>
        </p:nvSpPr>
        <p:spPr>
          <a:xfrm>
            <a:off x="646111" y="452718"/>
            <a:ext cx="9404723" cy="1047608"/>
          </a:xfrm>
        </p:spPr>
        <p:txBody>
          <a:bodyPr/>
          <a:lstStyle/>
          <a:p>
            <a:pPr algn="ctr"/>
            <a:r>
              <a:rPr lang="en-US" sz="4000" dirty="0"/>
              <a:t>Working Principle of Eye Blink senor</a:t>
            </a:r>
          </a:p>
        </p:txBody>
      </p:sp>
      <p:sp>
        <p:nvSpPr>
          <p:cNvPr id="3" name="Slide Number Placeholder 2"/>
          <p:cNvSpPr>
            <a:spLocks noGrp="1"/>
          </p:cNvSpPr>
          <p:nvPr>
            <p:ph type="sldNum" sz="quarter" idx="12"/>
          </p:nvPr>
        </p:nvSpPr>
        <p:spPr/>
        <p:txBody>
          <a:bodyPr/>
          <a:lstStyle/>
          <a:p>
            <a:fld id="{C7B0080D-2204-4955-A1F4-251D3EAC8204}" type="slidenum">
              <a:rPr lang="en-US" smtClean="0"/>
              <a:t>5</a:t>
            </a:fld>
            <a:endParaRPr lang="en-US"/>
          </a:p>
        </p:txBody>
      </p:sp>
      <p:sp>
        <p:nvSpPr>
          <p:cNvPr id="6" name="Parallelogram 5"/>
          <p:cNvSpPr/>
          <p:nvPr/>
        </p:nvSpPr>
        <p:spPr>
          <a:xfrm>
            <a:off x="850006" y="452718"/>
            <a:ext cx="9092484" cy="809412"/>
          </a:xfrm>
          <a:prstGeom prst="parallelogram">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rduino based Driver Drowsiness Detection &amp; Alert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3164" y="2282891"/>
            <a:ext cx="7143750" cy="3600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08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987D0BB-67BE-403A-AF2E-773E57E8DD01}"/>
              </a:ext>
            </a:extLst>
          </p:cNvPr>
          <p:cNvSpPr>
            <a:spLocks noGrp="1"/>
          </p:cNvSpPr>
          <p:nvPr>
            <p:ph idx="1"/>
          </p:nvPr>
        </p:nvSpPr>
        <p:spPr/>
        <p:txBody>
          <a:bodyPr/>
          <a:lstStyle/>
          <a:p>
            <a:r>
              <a:rPr lang="en-US" dirty="0"/>
              <a:t>An infrared sensor includes two parts, the emitter (transmitter) &amp; the receiver (receiver), so this is jointly called an optocoupler or a photo-coupler. Here, IR LED is used as a transmitter whereas the IR photodiode is used as a receiver for reflected IR radiations.</a:t>
            </a:r>
          </a:p>
          <a:p>
            <a:r>
              <a:rPr lang="en-US" dirty="0"/>
              <a:t>There are two types of IR sensors, active and passive. Passive IR sensors have only the IR receiver, not the Transmitter. But active have both transmitter and receiver.  Here we are using an active IR sensor.</a:t>
            </a:r>
          </a:p>
          <a:p>
            <a:endParaRPr lang="en-US" dirty="0"/>
          </a:p>
        </p:txBody>
      </p:sp>
      <p:sp>
        <p:nvSpPr>
          <p:cNvPr id="2" name="Slide Number Placeholder 1"/>
          <p:cNvSpPr>
            <a:spLocks noGrp="1"/>
          </p:cNvSpPr>
          <p:nvPr>
            <p:ph type="sldNum" sz="quarter" idx="12"/>
          </p:nvPr>
        </p:nvSpPr>
        <p:spPr/>
        <p:txBody>
          <a:bodyPr/>
          <a:lstStyle/>
          <a:p>
            <a:fld id="{C7B0080D-2204-4955-A1F4-251D3EAC8204}" type="slidenum">
              <a:rPr lang="en-US" smtClean="0"/>
              <a:t>6</a:t>
            </a:fld>
            <a:endParaRPr lang="en-US"/>
          </a:p>
        </p:txBody>
      </p:sp>
      <p:sp>
        <p:nvSpPr>
          <p:cNvPr id="4" name="Title 1">
            <a:extLst>
              <a:ext uri="{FF2B5EF4-FFF2-40B4-BE49-F238E27FC236}">
                <a16:creationId xmlns:a16="http://schemas.microsoft.com/office/drawing/2014/main" xmlns="" id="{64FA406A-2C73-4FAC-A476-5E62996BE604}"/>
              </a:ext>
            </a:extLst>
          </p:cNvPr>
          <p:cNvSpPr>
            <a:spLocks noGrp="1"/>
          </p:cNvSpPr>
          <p:nvPr>
            <p:ph type="title"/>
          </p:nvPr>
        </p:nvSpPr>
        <p:spPr>
          <a:xfrm>
            <a:off x="646111" y="452718"/>
            <a:ext cx="9404723" cy="822290"/>
          </a:xfrm>
        </p:spPr>
        <p:txBody>
          <a:bodyPr/>
          <a:lstStyle/>
          <a:p>
            <a:pPr algn="ctr"/>
            <a:r>
              <a:rPr lang="en-US" sz="4000" dirty="0"/>
              <a:t>Working Principle of Eye Blink senor</a:t>
            </a:r>
          </a:p>
        </p:txBody>
      </p:sp>
      <p:sp>
        <p:nvSpPr>
          <p:cNvPr id="5" name="Parallelogram 4"/>
          <p:cNvSpPr/>
          <p:nvPr/>
        </p:nvSpPr>
        <p:spPr>
          <a:xfrm>
            <a:off x="850006" y="452718"/>
            <a:ext cx="9092484" cy="809412"/>
          </a:xfrm>
          <a:prstGeom prst="parallelogram">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9032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rallelogram 5"/>
          <p:cNvSpPr/>
          <p:nvPr/>
        </p:nvSpPr>
        <p:spPr>
          <a:xfrm>
            <a:off x="3581440" y="452718"/>
            <a:ext cx="3990283" cy="610698"/>
          </a:xfrm>
          <a:prstGeom prst="parallelogram">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77217D6-A421-4577-ABED-134B695B8AF9}"/>
              </a:ext>
            </a:extLst>
          </p:cNvPr>
          <p:cNvSpPr>
            <a:spLocks noGrp="1"/>
          </p:cNvSpPr>
          <p:nvPr>
            <p:ph type="title"/>
          </p:nvPr>
        </p:nvSpPr>
        <p:spPr>
          <a:xfrm>
            <a:off x="3581440" y="452718"/>
            <a:ext cx="3990283" cy="985465"/>
          </a:xfrm>
        </p:spPr>
        <p:txBody>
          <a:bodyPr/>
          <a:lstStyle/>
          <a:p>
            <a:pPr algn="ctr"/>
            <a:r>
              <a:rPr lang="en-US" sz="3200" dirty="0" smtClean="0"/>
              <a:t>Eye Blink Sensor</a:t>
            </a:r>
            <a:endParaRPr lang="en-US" sz="3200" dirty="0"/>
          </a:p>
        </p:txBody>
      </p:sp>
      <p:sp>
        <p:nvSpPr>
          <p:cNvPr id="3" name="Slide Number Placeholder 2"/>
          <p:cNvSpPr>
            <a:spLocks noGrp="1"/>
          </p:cNvSpPr>
          <p:nvPr>
            <p:ph type="sldNum" sz="quarter" idx="12"/>
          </p:nvPr>
        </p:nvSpPr>
        <p:spPr/>
        <p:txBody>
          <a:bodyPr/>
          <a:lstStyle/>
          <a:p>
            <a:fld id="{C7B0080D-2204-4955-A1F4-251D3EAC8204}" type="slidenum">
              <a:rPr lang="en-US" smtClean="0"/>
              <a:t>7</a:t>
            </a:fld>
            <a:endParaRPr lang="en-US"/>
          </a:p>
        </p:txBody>
      </p:sp>
      <p:pic>
        <p:nvPicPr>
          <p:cNvPr id="1026" name="Picture 2" descr="Type 1] Infrared Eye Blink Sensor with Goggles"/>
          <p:cNvPicPr>
            <a:picLocks noChangeAspect="1" noChangeArrowheads="1"/>
          </p:cNvPicPr>
          <p:nvPr/>
        </p:nvPicPr>
        <p:blipFill rotWithShape="1">
          <a:blip r:embed="rId3">
            <a:extLst>
              <a:ext uri="{28A0092B-C50C-407E-A947-70E740481C1C}">
                <a14:useLocalDpi xmlns:a14="http://schemas.microsoft.com/office/drawing/2010/main" val="0"/>
              </a:ext>
            </a:extLst>
          </a:blip>
          <a:srcRect l="22512" t="859" r="2022" b="23188"/>
          <a:stretch/>
        </p:blipFill>
        <p:spPr bwMode="auto">
          <a:xfrm>
            <a:off x="3581440" y="1451063"/>
            <a:ext cx="4485540" cy="455309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flipH="1" flipV="1">
            <a:off x="1880315" y="4353059"/>
            <a:ext cx="2446986" cy="38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137893" y="4727826"/>
            <a:ext cx="239332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2067059" y="4986210"/>
            <a:ext cx="2609086" cy="17894"/>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28033" y="4246842"/>
            <a:ext cx="2704564" cy="923330"/>
          </a:xfrm>
          <a:prstGeom prst="rect">
            <a:avLst/>
          </a:prstGeom>
          <a:noFill/>
        </p:spPr>
        <p:txBody>
          <a:bodyPr wrap="square" rtlCol="0">
            <a:spAutoFit/>
          </a:bodyPr>
          <a:lstStyle/>
          <a:p>
            <a:r>
              <a:rPr lang="en-US" dirty="0" smtClean="0"/>
              <a:t>5v VCC</a:t>
            </a:r>
          </a:p>
          <a:p>
            <a:r>
              <a:rPr lang="en-US" dirty="0" smtClean="0"/>
              <a:t>Ground (GND</a:t>
            </a:r>
          </a:p>
          <a:p>
            <a:r>
              <a:rPr lang="en-US" dirty="0" smtClean="0"/>
              <a:t>Open (OP)</a:t>
            </a:r>
            <a:endParaRPr lang="en-US" dirty="0"/>
          </a:p>
        </p:txBody>
      </p:sp>
    </p:spTree>
    <p:extLst>
      <p:ext uri="{BB962C8B-B14F-4D97-AF65-F5344CB8AC3E}">
        <p14:creationId xmlns:p14="http://schemas.microsoft.com/office/powerpoint/2010/main" val="1134785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7217D6-A421-4577-ABED-134B695B8AF9}"/>
              </a:ext>
            </a:extLst>
          </p:cNvPr>
          <p:cNvSpPr>
            <a:spLocks noGrp="1"/>
          </p:cNvSpPr>
          <p:nvPr>
            <p:ph type="title"/>
          </p:nvPr>
        </p:nvSpPr>
        <p:spPr>
          <a:xfrm>
            <a:off x="646111" y="452718"/>
            <a:ext cx="9404723" cy="985465"/>
          </a:xfrm>
        </p:spPr>
        <p:txBody>
          <a:bodyPr/>
          <a:lstStyle/>
          <a:p>
            <a:pPr algn="ctr"/>
            <a:r>
              <a:rPr lang="en-US" sz="3200" dirty="0"/>
              <a:t>Circuit Diagram of Anti-Sleep Alarm Project</a:t>
            </a:r>
          </a:p>
        </p:txBody>
      </p:sp>
      <p:pic>
        <p:nvPicPr>
          <p:cNvPr id="5" name="Content Placeholder 4">
            <a:extLst>
              <a:ext uri="{FF2B5EF4-FFF2-40B4-BE49-F238E27FC236}">
                <a16:creationId xmlns:a16="http://schemas.microsoft.com/office/drawing/2014/main" xmlns="" id="{3D3F342C-AC84-4E2A-82E5-33D8AB152D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9719" y="2052638"/>
            <a:ext cx="5934337" cy="4195762"/>
          </a:xfrm>
        </p:spPr>
      </p:pic>
      <p:sp>
        <p:nvSpPr>
          <p:cNvPr id="3" name="Slide Number Placeholder 2"/>
          <p:cNvSpPr>
            <a:spLocks noGrp="1"/>
          </p:cNvSpPr>
          <p:nvPr>
            <p:ph type="sldNum" sz="quarter" idx="12"/>
          </p:nvPr>
        </p:nvSpPr>
        <p:spPr/>
        <p:txBody>
          <a:bodyPr/>
          <a:lstStyle/>
          <a:p>
            <a:fld id="{C7B0080D-2204-4955-A1F4-251D3EAC8204}" type="slidenum">
              <a:rPr lang="en-US" smtClean="0"/>
              <a:t>8</a:t>
            </a:fld>
            <a:endParaRPr lang="en-US"/>
          </a:p>
        </p:txBody>
      </p:sp>
      <p:sp>
        <p:nvSpPr>
          <p:cNvPr id="6" name="Parallelogram 5"/>
          <p:cNvSpPr/>
          <p:nvPr/>
        </p:nvSpPr>
        <p:spPr>
          <a:xfrm>
            <a:off x="875764" y="452718"/>
            <a:ext cx="9040968" cy="610698"/>
          </a:xfrm>
          <a:prstGeom prst="parallelogram">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139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rallelogram 5"/>
          <p:cNvSpPr/>
          <p:nvPr/>
        </p:nvSpPr>
        <p:spPr>
          <a:xfrm>
            <a:off x="2846231" y="452718"/>
            <a:ext cx="5537916" cy="610698"/>
          </a:xfrm>
          <a:prstGeom prst="parallelogram">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77217D6-A421-4577-ABED-134B695B8AF9}"/>
              </a:ext>
            </a:extLst>
          </p:cNvPr>
          <p:cNvSpPr>
            <a:spLocks noGrp="1"/>
          </p:cNvSpPr>
          <p:nvPr>
            <p:ph type="title"/>
          </p:nvPr>
        </p:nvSpPr>
        <p:spPr>
          <a:xfrm>
            <a:off x="1519707" y="452719"/>
            <a:ext cx="8531127" cy="610698"/>
          </a:xfrm>
        </p:spPr>
        <p:txBody>
          <a:bodyPr/>
          <a:lstStyle/>
          <a:p>
            <a:pPr algn="ctr"/>
            <a:r>
              <a:rPr lang="en-US" sz="3200" dirty="0" smtClean="0"/>
              <a:t>Final Assembled Face</a:t>
            </a:r>
            <a:endParaRPr lang="en-US" sz="3200" dirty="0"/>
          </a:p>
        </p:txBody>
      </p:sp>
      <p:sp>
        <p:nvSpPr>
          <p:cNvPr id="3" name="Slide Number Placeholder 2"/>
          <p:cNvSpPr>
            <a:spLocks noGrp="1"/>
          </p:cNvSpPr>
          <p:nvPr>
            <p:ph type="sldNum" sz="quarter" idx="12"/>
          </p:nvPr>
        </p:nvSpPr>
        <p:spPr/>
        <p:txBody>
          <a:bodyPr/>
          <a:lstStyle/>
          <a:p>
            <a:fld id="{C7B0080D-2204-4955-A1F4-251D3EAC8204}" type="slidenum">
              <a:rPr lang="en-US" smtClean="0"/>
              <a:t>9</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5764" y="2422746"/>
            <a:ext cx="4970968" cy="2267133"/>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3902" y="2422747"/>
            <a:ext cx="4486837" cy="2267133"/>
          </a:xfrm>
          <a:prstGeom prst="rect">
            <a:avLst/>
          </a:prstGeom>
        </p:spPr>
      </p:pic>
    </p:spTree>
    <p:extLst>
      <p:ext uri="{BB962C8B-B14F-4D97-AF65-F5344CB8AC3E}">
        <p14:creationId xmlns:p14="http://schemas.microsoft.com/office/powerpoint/2010/main" val="34355459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153</TotalTime>
  <Words>371</Words>
  <Application>Microsoft Office PowerPoint</Application>
  <PresentationFormat>Widescreen</PresentationFormat>
  <Paragraphs>87</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 </vt:lpstr>
      <vt:lpstr>Submitted By:     Submitted T0:</vt:lpstr>
      <vt:lpstr>Introduction</vt:lpstr>
      <vt:lpstr>Components used / Material Required</vt:lpstr>
      <vt:lpstr>Working Principle of Eye Blink senor</vt:lpstr>
      <vt:lpstr>Working Principle of Eye Blink senor</vt:lpstr>
      <vt:lpstr>Eye Blink Sensor</vt:lpstr>
      <vt:lpstr>Circuit Diagram of Anti-Sleep Alarm Project</vt:lpstr>
      <vt:lpstr>Final Assembled Face</vt:lpstr>
      <vt:lpstr>Code of the project</vt:lpstr>
      <vt:lpstr>PowerPoint Presentation</vt:lpstr>
      <vt:lpstr>Why Should Use This Device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Md Asif Rahman</dc:creator>
  <cp:lastModifiedBy>S.H. Milon</cp:lastModifiedBy>
  <cp:revision>30</cp:revision>
  <dcterms:created xsi:type="dcterms:W3CDTF">2022-10-09T15:27:31Z</dcterms:created>
  <dcterms:modified xsi:type="dcterms:W3CDTF">2022-10-13T09:23:13Z</dcterms:modified>
</cp:coreProperties>
</file>