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94" autoAdjust="0"/>
  </p:normalViewPr>
  <p:slideViewPr>
    <p:cSldViewPr snapToGrid="0">
      <p:cViewPr varScale="1">
        <p:scale>
          <a:sx n="91" d="100"/>
          <a:sy n="91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B29-BB76-4A27-BAB7-71A97D8268A6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2970-9A4D-4EE1-8014-187649ABE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02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B29-BB76-4A27-BAB7-71A97D8268A6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2970-9A4D-4EE1-8014-187649ABE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78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B29-BB76-4A27-BAB7-71A97D8268A6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2970-9A4D-4EE1-8014-187649ABE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2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B29-BB76-4A27-BAB7-71A97D8268A6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2970-9A4D-4EE1-8014-187649ABE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01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B29-BB76-4A27-BAB7-71A97D8268A6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2970-9A4D-4EE1-8014-187649ABE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81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B29-BB76-4A27-BAB7-71A97D8268A6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2970-9A4D-4EE1-8014-187649ABE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64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B29-BB76-4A27-BAB7-71A97D8268A6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2970-9A4D-4EE1-8014-187649ABE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84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B29-BB76-4A27-BAB7-71A97D8268A6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2970-9A4D-4EE1-8014-187649ABE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39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B29-BB76-4A27-BAB7-71A97D8268A6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2970-9A4D-4EE1-8014-187649ABE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0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B29-BB76-4A27-BAB7-71A97D8268A6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2970-9A4D-4EE1-8014-187649ABE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10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B29-BB76-4A27-BAB7-71A97D8268A6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2970-9A4D-4EE1-8014-187649ABE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84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E9B29-BB76-4A27-BAB7-71A97D8268A6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12970-9A4D-4EE1-8014-187649ABE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87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3622" y="2578788"/>
            <a:ext cx="1763486" cy="816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client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1773622" y="3729270"/>
            <a:ext cx="1763486" cy="816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client</a:t>
            </a:r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1773622" y="4879752"/>
            <a:ext cx="1763486" cy="816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client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857640" y="3469465"/>
            <a:ext cx="1763486" cy="1336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接入服务</a:t>
            </a:r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8333579" y="3469465"/>
            <a:ext cx="1763486" cy="1336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前置服务</a:t>
            </a:r>
            <a:endParaRPr lang="en-US" altLang="zh-CN" sz="2400" smtClean="0"/>
          </a:p>
          <a:p>
            <a:pPr algn="ctr"/>
            <a:r>
              <a:rPr lang="en-US" altLang="zh-CN" sz="2400" smtClean="0"/>
              <a:t>mock</a:t>
            </a:r>
            <a:endParaRPr lang="zh-CN" altLang="en-US" sz="2400"/>
          </a:p>
        </p:txBody>
      </p:sp>
      <p:cxnSp>
        <p:nvCxnSpPr>
          <p:cNvPr id="9" name="直接连接符 8"/>
          <p:cNvCxnSpPr>
            <a:stCxn id="3" idx="3"/>
            <a:endCxn id="6" idx="1"/>
          </p:cNvCxnSpPr>
          <p:nvPr/>
        </p:nvCxnSpPr>
        <p:spPr>
          <a:xfrm>
            <a:off x="3537108" y="2987002"/>
            <a:ext cx="2320532" cy="115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3"/>
            <a:endCxn id="6" idx="1"/>
          </p:cNvCxnSpPr>
          <p:nvPr/>
        </p:nvCxnSpPr>
        <p:spPr>
          <a:xfrm>
            <a:off x="3537108" y="4137484"/>
            <a:ext cx="2320532" cy="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3"/>
            <a:endCxn id="6" idx="1"/>
          </p:cNvCxnSpPr>
          <p:nvPr/>
        </p:nvCxnSpPr>
        <p:spPr>
          <a:xfrm flipV="1">
            <a:off x="3537108" y="4137824"/>
            <a:ext cx="2320532" cy="1150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3"/>
            <a:endCxn id="7" idx="1"/>
          </p:cNvCxnSpPr>
          <p:nvPr/>
        </p:nvCxnSpPr>
        <p:spPr>
          <a:xfrm>
            <a:off x="7621126" y="4137824"/>
            <a:ext cx="712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19200" y="2259724"/>
            <a:ext cx="2501463" cy="3636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400" smtClean="0"/>
              <a:t>事务型业务</a:t>
            </a:r>
            <a:endParaRPr lang="en-US" altLang="zh-CN" sz="2400" smtClean="0"/>
          </a:p>
          <a:p>
            <a:pPr algn="ctr">
              <a:lnSpc>
                <a:spcPct val="150000"/>
              </a:lnSpc>
            </a:pPr>
            <a:r>
              <a:rPr lang="zh-CN" altLang="en-US" sz="2400" smtClean="0"/>
              <a:t>性能测试工具</a:t>
            </a:r>
            <a:endParaRPr lang="en-US" altLang="zh-CN" sz="2400" smtClean="0"/>
          </a:p>
          <a:p>
            <a:pPr algn="ctr">
              <a:lnSpc>
                <a:spcPct val="150000"/>
              </a:lnSpc>
            </a:pPr>
            <a:r>
              <a:rPr lang="en-US" altLang="zh-CN" sz="2400" smtClean="0"/>
              <a:t>transaction</a:t>
            </a:r>
          </a:p>
          <a:p>
            <a:pPr algn="ctr">
              <a:lnSpc>
                <a:spcPct val="150000"/>
              </a:lnSpc>
            </a:pPr>
            <a:r>
              <a:rPr lang="en-US" altLang="zh-CN" sz="2400" smtClean="0"/>
              <a:t>pressure</a:t>
            </a:r>
            <a:endParaRPr lang="zh-CN" altLang="en-US" sz="2400"/>
          </a:p>
        </p:txBody>
      </p:sp>
      <p:sp>
        <p:nvSpPr>
          <p:cNvPr id="22" name="文本框 21"/>
          <p:cNvSpPr txBox="1"/>
          <p:nvPr/>
        </p:nvSpPr>
        <p:spPr>
          <a:xfrm>
            <a:off x="4167779" y="2869746"/>
            <a:ext cx="1266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TCP</a:t>
            </a:r>
            <a:r>
              <a:rPr lang="zh-CN" altLang="en-US" sz="2400" smtClean="0"/>
              <a:t>连接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2658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测试环境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38200" y="2648605"/>
            <a:ext cx="1947041" cy="36786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18186" y="2648605"/>
            <a:ext cx="4621924" cy="36786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073055" y="2648605"/>
            <a:ext cx="2280745" cy="36786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13795" y="1744716"/>
            <a:ext cx="9398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 31.21                                               31.160                                                      31.61</a:t>
            </a:r>
          </a:p>
          <a:p>
            <a:r>
              <a:rPr lang="zh-CN" altLang="en-US" sz="2400"/>
              <a:t>办公</a:t>
            </a:r>
            <a:r>
              <a:rPr lang="zh-CN" altLang="en-US" sz="2400" smtClean="0"/>
              <a:t>机                       </a:t>
            </a:r>
            <a:endParaRPr lang="zh-CN" altLang="en-US" sz="2400"/>
          </a:p>
        </p:txBody>
      </p:sp>
      <p:sp>
        <p:nvSpPr>
          <p:cNvPr id="12" name="矩形 11"/>
          <p:cNvSpPr/>
          <p:nvPr/>
        </p:nvSpPr>
        <p:spPr>
          <a:xfrm>
            <a:off x="1072055" y="3142590"/>
            <a:ext cx="1492469" cy="1177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mism</a:t>
            </a:r>
          </a:p>
          <a:p>
            <a:pPr algn="ctr"/>
            <a:r>
              <a:rPr lang="en-US" altLang="zh-CN" smtClean="0"/>
              <a:t>server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265886" y="3142590"/>
            <a:ext cx="3154417" cy="1177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multi_thread_tests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65885" y="4734907"/>
            <a:ext cx="3154417" cy="1177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前置服务</a:t>
            </a:r>
            <a:r>
              <a:rPr lang="en-US" altLang="zh-CN" smtClean="0"/>
              <a:t>mock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461944" y="3899336"/>
            <a:ext cx="1500349" cy="1177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mtClean="0"/>
              <a:t>接入服务</a:t>
            </a:r>
            <a:endParaRPr lang="en-US" altLang="zh-CN" smtClean="0"/>
          </a:p>
          <a:p>
            <a:pPr algn="ctr">
              <a:lnSpc>
                <a:spcPct val="150000"/>
              </a:lnSpc>
            </a:pPr>
            <a:r>
              <a:rPr lang="en-US" altLang="zh-CN" smtClean="0"/>
              <a:t>(</a:t>
            </a:r>
            <a:r>
              <a:rPr lang="zh-CN" altLang="en-US" smtClean="0"/>
              <a:t>被测对象</a:t>
            </a:r>
            <a:r>
              <a:rPr lang="en-US" altLang="zh-CN" smtClean="0"/>
              <a:t>)</a:t>
            </a:r>
            <a:endParaRPr lang="zh-CN" altLang="en-US"/>
          </a:p>
        </p:txBody>
      </p:sp>
      <p:cxnSp>
        <p:nvCxnSpPr>
          <p:cNvPr id="20" name="肘形连接符 19"/>
          <p:cNvCxnSpPr>
            <a:stCxn id="14" idx="3"/>
            <a:endCxn id="15" idx="2"/>
          </p:cNvCxnSpPr>
          <p:nvPr/>
        </p:nvCxnSpPr>
        <p:spPr>
          <a:xfrm flipV="1">
            <a:off x="7420302" y="5076494"/>
            <a:ext cx="2791817" cy="2469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3" idx="1"/>
            <a:endCxn id="12" idx="3"/>
          </p:cNvCxnSpPr>
          <p:nvPr/>
        </p:nvCxnSpPr>
        <p:spPr>
          <a:xfrm flipH="1">
            <a:off x="2564524" y="3731169"/>
            <a:ext cx="1701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3" idx="3"/>
            <a:endCxn id="15" idx="0"/>
          </p:cNvCxnSpPr>
          <p:nvPr/>
        </p:nvCxnSpPr>
        <p:spPr>
          <a:xfrm>
            <a:off x="7420303" y="3731169"/>
            <a:ext cx="2791816" cy="1681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188667" y="5433109"/>
            <a:ext cx="145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单个</a:t>
            </a:r>
            <a:r>
              <a:rPr lang="en-US" altLang="zh-CN" smtClean="0"/>
              <a:t>TCP</a:t>
            </a:r>
            <a:r>
              <a:rPr lang="zh-CN" altLang="en-US" smtClean="0"/>
              <a:t>连接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130861" y="3294997"/>
            <a:ext cx="145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多个</a:t>
            </a:r>
            <a:r>
              <a:rPr lang="en-US" altLang="zh-CN" smtClean="0"/>
              <a:t>TCP</a:t>
            </a:r>
            <a:r>
              <a:rPr lang="zh-CN" altLang="en-US" smtClean="0"/>
              <a:t>连接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83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WTAS</a:t>
            </a:r>
            <a:r>
              <a:rPr lang="zh-CN" altLang="en-US">
                <a:latin typeface="宋体" panose="02010600030101010101" pitchFamily="2" charset="-122"/>
              </a:rPr>
              <a:t>协议报文</a:t>
            </a:r>
            <a:r>
              <a:rPr lang="zh-CN" altLang="en-US" smtClean="0">
                <a:latin typeface="宋体" panose="02010600030101010101" pitchFamily="2" charset="-122"/>
              </a:rPr>
              <a:t>结构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0383"/>
            <a:ext cx="10167329" cy="316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77743" cy="1325563"/>
          </a:xfrm>
        </p:spPr>
        <p:txBody>
          <a:bodyPr/>
          <a:lstStyle/>
          <a:p>
            <a:r>
              <a:rPr lang="en-US" altLang="zh-CN" smtClean="0"/>
              <a:t>proxy</a:t>
            </a:r>
            <a:r>
              <a:rPr lang="zh-CN" altLang="en-US" smtClean="0"/>
              <a:t>单进程方案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869836" y="1926904"/>
            <a:ext cx="1649189" cy="816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主进程</a:t>
            </a:r>
            <a:endParaRPr lang="en-US" altLang="zh-CN" smtClean="0"/>
          </a:p>
          <a:p>
            <a:pPr algn="ctr"/>
            <a:r>
              <a:rPr lang="zh-CN" altLang="en-US" smtClean="0"/>
              <a:t>主线程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386224" y="1927458"/>
            <a:ext cx="1219199" cy="816427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access</a:t>
            </a:r>
            <a:endParaRPr lang="zh-CN" altLang="en-US"/>
          </a:p>
        </p:txBody>
      </p:sp>
      <p:cxnSp>
        <p:nvCxnSpPr>
          <p:cNvPr id="19" name="直接连接符 18"/>
          <p:cNvCxnSpPr>
            <a:stCxn id="17" idx="3"/>
            <a:endCxn id="4" idx="1"/>
          </p:cNvCxnSpPr>
          <p:nvPr/>
        </p:nvCxnSpPr>
        <p:spPr>
          <a:xfrm flipV="1">
            <a:off x="3605423" y="2335118"/>
            <a:ext cx="2264413" cy="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838200" y="3150991"/>
            <a:ext cx="1023970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接入服务在转发客户端消息的时候，消息头里</a:t>
            </a:r>
            <a:r>
              <a:rPr lang="en-US" altLang="zh-CN" sz="2000">
                <a:latin typeface="宋体" panose="02010600030101010101" pitchFamily="2" charset="-122"/>
              </a:rPr>
              <a:t>mode</a:t>
            </a:r>
            <a:r>
              <a:rPr lang="zh-CN" altLang="en-US" sz="2000">
                <a:latin typeface="宋体" panose="02010600030101010101" pitchFamily="2" charset="-122"/>
              </a:rPr>
              <a:t>和</a:t>
            </a:r>
            <a:r>
              <a:rPr lang="en-US" altLang="zh-CN" sz="2000">
                <a:latin typeface="宋体" panose="02010600030101010101" pitchFamily="2" charset="-122"/>
              </a:rPr>
              <a:t>version</a:t>
            </a:r>
            <a:r>
              <a:rPr lang="zh-CN" altLang="en-US" sz="2000">
                <a:latin typeface="宋体" panose="02010600030101010101" pitchFamily="2" charset="-122"/>
              </a:rPr>
              <a:t>这</a:t>
            </a:r>
            <a:r>
              <a:rPr lang="en-US" altLang="zh-CN" sz="2000">
                <a:latin typeface="宋体" panose="02010600030101010101" pitchFamily="2" charset="-122"/>
              </a:rPr>
              <a:t>2</a:t>
            </a:r>
            <a:r>
              <a:rPr lang="zh-CN" altLang="en-US" sz="2000">
                <a:latin typeface="宋体" panose="02010600030101010101" pitchFamily="2" charset="-122"/>
              </a:rPr>
              <a:t>个</a:t>
            </a:r>
            <a:r>
              <a:rPr lang="zh-CN" altLang="en-US" sz="2000" smtClean="0">
                <a:latin typeface="宋体" panose="02010600030101010101" pitchFamily="2" charset="-122"/>
              </a:rPr>
              <a:t>字段是原样转发。</a:t>
            </a:r>
            <a:endParaRPr lang="en-US" altLang="zh-CN" sz="2000" smtClean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宋体" panose="02010600030101010101" pitchFamily="2" charset="-122"/>
              </a:rPr>
              <a:t>所以，性能测试时，把这</a:t>
            </a:r>
            <a:r>
              <a:rPr lang="en-US" altLang="zh-CN" sz="2000" smtClean="0">
                <a:latin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</a:rPr>
              <a:t>个字段合起来作为一个标识（</a:t>
            </a:r>
            <a:r>
              <a:rPr lang="en-US" altLang="zh-CN" sz="2000" smtClean="0">
                <a:latin typeface="宋体" panose="02010600030101010101" pitchFamily="2" charset="-122"/>
              </a:rPr>
              <a:t>test_code</a:t>
            </a:r>
            <a:r>
              <a:rPr lang="zh-CN" altLang="en-US" sz="2000" smtClean="0">
                <a:latin typeface="宋体" panose="02010600030101010101" pitchFamily="2" charset="-122"/>
              </a:rPr>
              <a:t>，</a:t>
            </a:r>
            <a:r>
              <a:rPr lang="en-US" altLang="zh-CN" sz="2000" smtClean="0">
                <a:latin typeface="宋体" panose="02010600030101010101" pitchFamily="2" charset="-122"/>
              </a:rPr>
              <a:t>16bit</a:t>
            </a:r>
            <a:r>
              <a:rPr lang="zh-CN" altLang="en-US" sz="2000" smtClean="0">
                <a:latin typeface="宋体" panose="02010600030101010101" pitchFamily="2" charset="-122"/>
              </a:rPr>
              <a:t>）。</a:t>
            </a:r>
            <a:endParaRPr lang="en-US" altLang="zh-CN" sz="2000" smtClean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latin typeface="宋体" panose="02010600030101010101" pitchFamily="2" charset="-122"/>
              </a:rPr>
              <a:t>Proxy</a:t>
            </a:r>
            <a:r>
              <a:rPr lang="zh-CN" altLang="en-US" sz="2000" smtClean="0">
                <a:latin typeface="宋体" panose="02010600030101010101" pitchFamily="2" charset="-122"/>
              </a:rPr>
              <a:t>收到接入转发的消息后，不需要对消息体进行解密和</a:t>
            </a:r>
            <a:r>
              <a:rPr lang="en-US" altLang="zh-CN" sz="2000" smtClean="0">
                <a:latin typeface="宋体" panose="02010600030101010101" pitchFamily="2" charset="-122"/>
              </a:rPr>
              <a:t>Protobuf</a:t>
            </a:r>
            <a:r>
              <a:rPr lang="zh-CN" altLang="en-US" sz="2000" smtClean="0">
                <a:latin typeface="宋体" panose="02010600030101010101" pitchFamily="2" charset="-122"/>
              </a:rPr>
              <a:t>解码，只需要解析消息头部得到</a:t>
            </a:r>
            <a:r>
              <a:rPr lang="en-US" altLang="zh-CN" sz="2000" smtClean="0">
                <a:latin typeface="宋体" panose="02010600030101010101" pitchFamily="2" charset="-122"/>
              </a:rPr>
              <a:t>test_code</a:t>
            </a:r>
            <a:r>
              <a:rPr lang="zh-CN" altLang="en-US" sz="2000" smtClean="0">
                <a:latin typeface="宋体" panose="02010600030101010101" pitchFamily="2" charset="-122"/>
              </a:rPr>
              <a:t>，就可以发送对应的响应消息（消息体是预编码，只需要对消息头部进行编码）。</a:t>
            </a:r>
            <a:endParaRPr lang="en-US" altLang="zh-CN" sz="200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377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2198918" y="1882459"/>
            <a:ext cx="5323112" cy="381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77743" cy="1325563"/>
          </a:xfrm>
        </p:spPr>
        <p:txBody>
          <a:bodyPr/>
          <a:lstStyle/>
          <a:p>
            <a:r>
              <a:rPr lang="en-US" altLang="zh-CN" smtClean="0"/>
              <a:t>proxy</a:t>
            </a:r>
            <a:r>
              <a:rPr lang="zh-CN" altLang="en-US" smtClean="0"/>
              <a:t>多进程方案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62203" y="3926081"/>
            <a:ext cx="1219199" cy="816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</a:p>
          <a:p>
            <a:pPr algn="ctr"/>
            <a:r>
              <a:rPr lang="zh-CN" altLang="en-US"/>
              <a:t>对象</a:t>
            </a:r>
          </a:p>
        </p:txBody>
      </p:sp>
      <p:sp>
        <p:nvSpPr>
          <p:cNvPr id="4" name="矩形 3"/>
          <p:cNvSpPr/>
          <p:nvPr/>
        </p:nvSpPr>
        <p:spPr>
          <a:xfrm>
            <a:off x="4261754" y="3246287"/>
            <a:ext cx="1649189" cy="816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主进程</a:t>
            </a:r>
            <a:endParaRPr lang="en-US" altLang="zh-CN" smtClean="0"/>
          </a:p>
          <a:p>
            <a:pPr algn="ctr"/>
            <a:r>
              <a:rPr lang="zh-CN" altLang="en-US" smtClean="0"/>
              <a:t>主线程</a:t>
            </a:r>
            <a:endParaRPr lang="zh-CN" altLang="en-US"/>
          </a:p>
        </p:txBody>
      </p:sp>
      <p:cxnSp>
        <p:nvCxnSpPr>
          <p:cNvPr id="5" name="直接连接符 4"/>
          <p:cNvCxnSpPr>
            <a:stCxn id="3" idx="3"/>
            <a:endCxn id="4" idx="1"/>
          </p:cNvCxnSpPr>
          <p:nvPr/>
        </p:nvCxnSpPr>
        <p:spPr>
          <a:xfrm flipV="1">
            <a:off x="3581402" y="3654501"/>
            <a:ext cx="680352" cy="67979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026875" y="1608083"/>
            <a:ext cx="1061545" cy="596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queue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20486" y="3926080"/>
            <a:ext cx="1219199" cy="816427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access</a:t>
            </a:r>
            <a:endParaRPr lang="zh-CN" altLang="en-US"/>
          </a:p>
        </p:txBody>
      </p:sp>
      <p:cxnSp>
        <p:nvCxnSpPr>
          <p:cNvPr id="19" name="直接连接符 18"/>
          <p:cNvCxnSpPr>
            <a:stCxn id="17" idx="3"/>
            <a:endCxn id="3" idx="1"/>
          </p:cNvCxnSpPr>
          <p:nvPr/>
        </p:nvCxnSpPr>
        <p:spPr>
          <a:xfrm>
            <a:off x="1839685" y="4334294"/>
            <a:ext cx="5225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261755" y="4574343"/>
            <a:ext cx="1649189" cy="816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主进程</a:t>
            </a:r>
            <a:endParaRPr lang="en-US" altLang="zh-CN" smtClean="0"/>
          </a:p>
          <a:p>
            <a:pPr algn="ctr"/>
            <a:r>
              <a:rPr lang="zh-CN" altLang="en-US" smtClean="0"/>
              <a:t>发送线程</a:t>
            </a:r>
            <a:endParaRPr lang="zh-CN" altLang="en-US"/>
          </a:p>
        </p:txBody>
      </p:sp>
      <p:cxnSp>
        <p:nvCxnSpPr>
          <p:cNvPr id="28" name="直接连接符 27"/>
          <p:cNvCxnSpPr>
            <a:stCxn id="24" idx="1"/>
            <a:endCxn id="3" idx="3"/>
          </p:cNvCxnSpPr>
          <p:nvPr/>
        </p:nvCxnSpPr>
        <p:spPr>
          <a:xfrm flipH="1" flipV="1">
            <a:off x="3581402" y="4334295"/>
            <a:ext cx="680353" cy="64826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026875" y="3370940"/>
            <a:ext cx="1061545" cy="596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queue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026875" y="5102340"/>
            <a:ext cx="1061545" cy="596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queue</a:t>
            </a:r>
          </a:p>
        </p:txBody>
      </p:sp>
      <p:cxnSp>
        <p:nvCxnSpPr>
          <p:cNvPr id="32" name="直接箭头连接符 31"/>
          <p:cNvCxnSpPr>
            <a:stCxn id="4" idx="3"/>
            <a:endCxn id="16" idx="1"/>
          </p:cNvCxnSpPr>
          <p:nvPr/>
        </p:nvCxnSpPr>
        <p:spPr>
          <a:xfrm flipV="1">
            <a:off x="5910943" y="1906294"/>
            <a:ext cx="3115932" cy="1748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24" idx="1"/>
            <a:endCxn id="61" idx="3"/>
          </p:cNvCxnSpPr>
          <p:nvPr/>
        </p:nvCxnSpPr>
        <p:spPr>
          <a:xfrm flipH="1">
            <a:off x="7062952" y="2720657"/>
            <a:ext cx="1683709" cy="2251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4" idx="3"/>
            <a:endCxn id="29" idx="1"/>
          </p:cNvCxnSpPr>
          <p:nvPr/>
        </p:nvCxnSpPr>
        <p:spPr>
          <a:xfrm>
            <a:off x="5910943" y="3654501"/>
            <a:ext cx="3115932" cy="1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25" idx="1"/>
            <a:endCxn id="61" idx="3"/>
          </p:cNvCxnSpPr>
          <p:nvPr/>
        </p:nvCxnSpPr>
        <p:spPr>
          <a:xfrm flipH="1">
            <a:off x="7062952" y="4472628"/>
            <a:ext cx="1683709" cy="499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3"/>
            <a:endCxn id="30" idx="1"/>
          </p:cNvCxnSpPr>
          <p:nvPr/>
        </p:nvCxnSpPr>
        <p:spPr>
          <a:xfrm>
            <a:off x="5910943" y="3654501"/>
            <a:ext cx="3115932" cy="174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26" idx="1"/>
            <a:endCxn id="61" idx="3"/>
          </p:cNvCxnSpPr>
          <p:nvPr/>
        </p:nvCxnSpPr>
        <p:spPr>
          <a:xfrm flipH="1" flipV="1">
            <a:off x="7062952" y="4971786"/>
            <a:ext cx="1683709" cy="121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405314" y="21318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主进程</a:t>
            </a:r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6121893" y="4679358"/>
            <a:ext cx="941059" cy="58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queue</a:t>
            </a:r>
            <a:endParaRPr lang="zh-CN" altLang="en-US"/>
          </a:p>
        </p:txBody>
      </p:sp>
      <p:cxnSp>
        <p:nvCxnSpPr>
          <p:cNvPr id="66" name="直接箭头连接符 65"/>
          <p:cNvCxnSpPr>
            <a:stCxn id="61" idx="1"/>
            <a:endCxn id="24" idx="3"/>
          </p:cNvCxnSpPr>
          <p:nvPr/>
        </p:nvCxnSpPr>
        <p:spPr>
          <a:xfrm flipH="1">
            <a:off x="5910944" y="4971786"/>
            <a:ext cx="210949" cy="10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9287980" y="413659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......</a:t>
            </a:r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8746661" y="2377588"/>
            <a:ext cx="1621973" cy="6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响应进程</a:t>
            </a:r>
            <a:r>
              <a:rPr lang="en-US" altLang="zh-CN" smtClean="0"/>
              <a:t>_1</a:t>
            </a:r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8746661" y="4129559"/>
            <a:ext cx="1621973" cy="6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响应进程</a:t>
            </a:r>
            <a:r>
              <a:rPr lang="en-US" altLang="zh-CN" smtClean="0"/>
              <a:t>_2</a:t>
            </a:r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8746661" y="5839187"/>
            <a:ext cx="1621973" cy="6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响应进程</a:t>
            </a:r>
            <a:r>
              <a:rPr lang="en-US" altLang="zh-CN" smtClean="0"/>
              <a:t>_n</a:t>
            </a:r>
            <a:endParaRPr lang="zh-CN" altLang="en-US"/>
          </a:p>
        </p:txBody>
      </p:sp>
      <p:cxnSp>
        <p:nvCxnSpPr>
          <p:cNvPr id="138" name="直接箭头连接符 137"/>
          <p:cNvCxnSpPr>
            <a:stCxn id="16" idx="2"/>
            <a:endCxn id="124" idx="0"/>
          </p:cNvCxnSpPr>
          <p:nvPr/>
        </p:nvCxnSpPr>
        <p:spPr>
          <a:xfrm>
            <a:off x="9557648" y="2204505"/>
            <a:ext cx="0" cy="173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29" idx="2"/>
            <a:endCxn id="125" idx="0"/>
          </p:cNvCxnSpPr>
          <p:nvPr/>
        </p:nvCxnSpPr>
        <p:spPr>
          <a:xfrm>
            <a:off x="9557648" y="3967362"/>
            <a:ext cx="0" cy="16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30" idx="2"/>
            <a:endCxn id="126" idx="0"/>
          </p:cNvCxnSpPr>
          <p:nvPr/>
        </p:nvCxnSpPr>
        <p:spPr>
          <a:xfrm>
            <a:off x="9557648" y="5698762"/>
            <a:ext cx="0" cy="14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>
            <a:off x="4261754" y="2229652"/>
            <a:ext cx="1649189" cy="816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主进程</a:t>
            </a:r>
            <a:endParaRPr lang="en-US" altLang="zh-CN" smtClean="0"/>
          </a:p>
          <a:p>
            <a:pPr algn="ctr"/>
            <a:r>
              <a:rPr lang="en-US" altLang="zh-CN" smtClean="0"/>
              <a:t>sut</a:t>
            </a:r>
            <a:r>
              <a:rPr lang="zh-CN" altLang="en-US" smtClean="0"/>
              <a:t>线程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04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43289" y="1849822"/>
            <a:ext cx="1650125" cy="99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main</a:t>
            </a:r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072353" y="5186856"/>
            <a:ext cx="1195551" cy="99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/>
              <a:t>client process</a:t>
            </a:r>
            <a:endParaRPr lang="zh-CN" altLang="en-US" sz="2000"/>
          </a:p>
        </p:txBody>
      </p:sp>
      <p:sp>
        <p:nvSpPr>
          <p:cNvPr id="8" name="矩形 7"/>
          <p:cNvSpPr/>
          <p:nvPr/>
        </p:nvSpPr>
        <p:spPr>
          <a:xfrm>
            <a:off x="7508330" y="5176347"/>
            <a:ext cx="1195551" cy="99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/>
              <a:t>client process</a:t>
            </a:r>
            <a:endParaRPr lang="zh-CN" altLang="en-US" sz="2000"/>
          </a:p>
        </p:txBody>
      </p:sp>
      <p:sp>
        <p:nvSpPr>
          <p:cNvPr id="9" name="矩形 8"/>
          <p:cNvSpPr/>
          <p:nvPr/>
        </p:nvSpPr>
        <p:spPr>
          <a:xfrm>
            <a:off x="8944307" y="5186856"/>
            <a:ext cx="1195551" cy="99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/>
              <a:t>client process</a:t>
            </a:r>
            <a:endParaRPr lang="zh-CN" altLang="en-US" sz="2000"/>
          </a:p>
        </p:txBody>
      </p:sp>
      <p:sp>
        <p:nvSpPr>
          <p:cNvPr id="10" name="矩形 9"/>
          <p:cNvSpPr/>
          <p:nvPr/>
        </p:nvSpPr>
        <p:spPr>
          <a:xfrm>
            <a:off x="6180084" y="3602421"/>
            <a:ext cx="1337441" cy="99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remote</a:t>
            </a:r>
          </a:p>
          <a:p>
            <a:pPr algn="ctr"/>
            <a:r>
              <a:rPr lang="en-US" altLang="zh-CN" sz="2400" smtClean="0"/>
              <a:t>proxy</a:t>
            </a:r>
            <a:endParaRPr lang="zh-CN" altLang="en-US" sz="2400"/>
          </a:p>
        </p:txBody>
      </p:sp>
      <p:cxnSp>
        <p:nvCxnSpPr>
          <p:cNvPr id="12" name="直接连接符 11"/>
          <p:cNvCxnSpPr>
            <a:stCxn id="3" idx="2"/>
            <a:endCxn id="57" idx="0"/>
          </p:cNvCxnSpPr>
          <p:nvPr/>
        </p:nvCxnSpPr>
        <p:spPr>
          <a:xfrm flipH="1">
            <a:off x="1508231" y="2843050"/>
            <a:ext cx="1960121" cy="2343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3" idx="2"/>
            <a:endCxn id="58" idx="0"/>
          </p:cNvCxnSpPr>
          <p:nvPr/>
        </p:nvCxnSpPr>
        <p:spPr>
          <a:xfrm flipH="1">
            <a:off x="2853556" y="2843050"/>
            <a:ext cx="614796" cy="2343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3" idx="2"/>
            <a:endCxn id="59" idx="0"/>
          </p:cNvCxnSpPr>
          <p:nvPr/>
        </p:nvCxnSpPr>
        <p:spPr>
          <a:xfrm>
            <a:off x="3468352" y="2843050"/>
            <a:ext cx="754832" cy="2343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3" idx="2"/>
            <a:endCxn id="10" idx="0"/>
          </p:cNvCxnSpPr>
          <p:nvPr/>
        </p:nvCxnSpPr>
        <p:spPr>
          <a:xfrm>
            <a:off x="3468352" y="2843050"/>
            <a:ext cx="3380453" cy="759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0" idx="2"/>
            <a:endCxn id="7" idx="0"/>
          </p:cNvCxnSpPr>
          <p:nvPr/>
        </p:nvCxnSpPr>
        <p:spPr>
          <a:xfrm flipH="1">
            <a:off x="6670129" y="4595649"/>
            <a:ext cx="178676" cy="591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0" idx="2"/>
            <a:endCxn id="8" idx="0"/>
          </p:cNvCxnSpPr>
          <p:nvPr/>
        </p:nvCxnSpPr>
        <p:spPr>
          <a:xfrm>
            <a:off x="6848805" y="4595649"/>
            <a:ext cx="1257301" cy="580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0" idx="2"/>
            <a:endCxn id="9" idx="0"/>
          </p:cNvCxnSpPr>
          <p:nvPr/>
        </p:nvCxnSpPr>
        <p:spPr>
          <a:xfrm>
            <a:off x="6848805" y="4595649"/>
            <a:ext cx="2693278" cy="591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403633" y="788276"/>
            <a:ext cx="24839" cy="555997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072366" y="788113"/>
            <a:ext cx="3049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/>
              <a:t>Local            Remote</a:t>
            </a:r>
          </a:p>
        </p:txBody>
      </p:sp>
      <p:sp>
        <p:nvSpPr>
          <p:cNvPr id="57" name="矩形 56"/>
          <p:cNvSpPr/>
          <p:nvPr/>
        </p:nvSpPr>
        <p:spPr>
          <a:xfrm>
            <a:off x="910455" y="5186856"/>
            <a:ext cx="1195551" cy="99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/>
              <a:t>client process</a:t>
            </a:r>
            <a:endParaRPr lang="zh-CN" altLang="en-US" sz="2000"/>
          </a:p>
        </p:txBody>
      </p:sp>
      <p:sp>
        <p:nvSpPr>
          <p:cNvPr id="58" name="矩形 57"/>
          <p:cNvSpPr/>
          <p:nvPr/>
        </p:nvSpPr>
        <p:spPr>
          <a:xfrm>
            <a:off x="2255780" y="5186856"/>
            <a:ext cx="1195551" cy="99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/>
              <a:t>client process</a:t>
            </a:r>
            <a:endParaRPr lang="zh-CN" altLang="en-US" sz="2000"/>
          </a:p>
        </p:txBody>
      </p:sp>
      <p:sp>
        <p:nvSpPr>
          <p:cNvPr id="59" name="矩形 58"/>
          <p:cNvSpPr/>
          <p:nvPr/>
        </p:nvSpPr>
        <p:spPr>
          <a:xfrm>
            <a:off x="3625408" y="5186856"/>
            <a:ext cx="1195551" cy="99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/>
              <a:t>client process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5445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39554" y="2144111"/>
            <a:ext cx="611289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/>
              <a:t>12.0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/>
              <a:t>Total           Pass        Fail          Timeout          Error</a:t>
            </a:r>
          </a:p>
          <a:p>
            <a:pPr marL="457200" indent="-457200">
              <a:lnSpc>
                <a:spcPct val="150000"/>
              </a:lnSpc>
              <a:buAutoNum type="arabicPlain" startAt="1000"/>
            </a:pPr>
            <a:r>
              <a:rPr lang="en-US" altLang="zh-CN" sz="2400" smtClean="0"/>
              <a:t>           900         50            40                    10</a:t>
            </a:r>
          </a:p>
          <a:p>
            <a:pPr marL="457200" indent="-457200">
              <a:lnSpc>
                <a:spcPct val="150000"/>
              </a:lnSpc>
              <a:buAutoNum type="arabicPlain" startAt="1000"/>
            </a:pP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en-US" altLang="zh-CN" sz="2400" smtClean="0"/>
              <a:t>14.0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Total           Pass        Fail          Timeout          Error</a:t>
            </a:r>
          </a:p>
          <a:p>
            <a:pPr marL="457200" indent="-457200">
              <a:lnSpc>
                <a:spcPct val="150000"/>
              </a:lnSpc>
              <a:buAutoNum type="arabicPlain" startAt="1000"/>
            </a:pPr>
            <a:r>
              <a:rPr lang="en-US" altLang="zh-CN" sz="2400"/>
              <a:t>           900         50            40                    </a:t>
            </a:r>
            <a:r>
              <a:rPr lang="en-US" altLang="zh-CN" sz="2400" smtClean="0"/>
              <a:t>10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34883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232</Words>
  <Application>Microsoft Office PowerPoint</Application>
  <PresentationFormat>宽屏</PresentationFormat>
  <Paragraphs>66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测试环境</vt:lpstr>
      <vt:lpstr>WTAS协议报文结构</vt:lpstr>
      <vt:lpstr>proxy单进程方案</vt:lpstr>
      <vt:lpstr>proxy多进程方案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48</cp:revision>
  <dcterms:created xsi:type="dcterms:W3CDTF">2016-02-23T03:07:47Z</dcterms:created>
  <dcterms:modified xsi:type="dcterms:W3CDTF">2016-03-10T10:44:45Z</dcterms:modified>
</cp:coreProperties>
</file>