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3" r:id="rId4"/>
    <p:sldId id="261" r:id="rId5"/>
    <p:sldId id="264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494" autoAdjust="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21F-69B6-4949-B455-A441990F0BDA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8F6D-8D6C-4273-8CE0-791D06DA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7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21F-69B6-4949-B455-A441990F0BDA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8F6D-8D6C-4273-8CE0-791D06DA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4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21F-69B6-4949-B455-A441990F0BDA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8F6D-8D6C-4273-8CE0-791D06DA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1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21F-69B6-4949-B455-A441990F0BDA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8F6D-8D6C-4273-8CE0-791D06DA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3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21F-69B6-4949-B455-A441990F0BDA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8F6D-8D6C-4273-8CE0-791D06DA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1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21F-69B6-4949-B455-A441990F0BDA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8F6D-8D6C-4273-8CE0-791D06DA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21F-69B6-4949-B455-A441990F0BDA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8F6D-8D6C-4273-8CE0-791D06DA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8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21F-69B6-4949-B455-A441990F0BDA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8F6D-8D6C-4273-8CE0-791D06DA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4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21F-69B6-4949-B455-A441990F0BDA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8F6D-8D6C-4273-8CE0-791D06DA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3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21F-69B6-4949-B455-A441990F0BDA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8F6D-8D6C-4273-8CE0-791D06DA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8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821F-69B6-4949-B455-A441990F0BDA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8F6D-8D6C-4273-8CE0-791D06DA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9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821F-69B6-4949-B455-A441990F0BDA}" type="datetimeFigureOut">
              <a:rPr lang="zh-CN" altLang="en-US" smtClean="0"/>
              <a:t>2016/1/8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98F6D-8D6C-4273-8CE0-791D06DAC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3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Driver</a:t>
            </a:r>
            <a:r>
              <a:rPr lang="zh-CN" altLang="en-US" smtClean="0"/>
              <a:t>和</a:t>
            </a:r>
            <a:r>
              <a:rPr lang="en-US" altLang="zh-CN" smtClean="0"/>
              <a:t>Mock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417379" y="2627586"/>
            <a:ext cx="1" cy="395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638800" y="2627586"/>
            <a:ext cx="1" cy="395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8860220" y="2627586"/>
            <a:ext cx="1" cy="395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028498" y="2154618"/>
            <a:ext cx="726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/>
              <a:t>Driver                                  ServiceUnderTest                                    Mock</a:t>
            </a:r>
            <a:endParaRPr lang="zh-CN" altLang="en-US" sz="20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417379" y="3615558"/>
            <a:ext cx="3221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638800" y="4183117"/>
            <a:ext cx="3221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638800" y="5244662"/>
            <a:ext cx="3221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2417380" y="5964621"/>
            <a:ext cx="3221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596055" y="3153835"/>
            <a:ext cx="58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/>
              <a:t>Req</a:t>
            </a:r>
            <a:endParaRPr lang="zh-CN" altLang="en-US" sz="2000"/>
          </a:p>
        </p:txBody>
      </p:sp>
      <p:sp>
        <p:nvSpPr>
          <p:cNvPr id="23" name="文本框 22"/>
          <p:cNvSpPr txBox="1"/>
          <p:nvPr/>
        </p:nvSpPr>
        <p:spPr>
          <a:xfrm>
            <a:off x="5824547" y="3699640"/>
            <a:ext cx="582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/>
              <a:t>Req</a:t>
            </a:r>
            <a:endParaRPr lang="zh-CN" altLang="en-US" sz="2000"/>
          </a:p>
        </p:txBody>
      </p:sp>
      <p:sp>
        <p:nvSpPr>
          <p:cNvPr id="24" name="文本框 23"/>
          <p:cNvSpPr txBox="1"/>
          <p:nvPr/>
        </p:nvSpPr>
        <p:spPr>
          <a:xfrm>
            <a:off x="8131568" y="4798706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/>
              <a:t>Rsp</a:t>
            </a:r>
            <a:endParaRPr lang="zh-CN" altLang="en-US" sz="2000"/>
          </a:p>
        </p:txBody>
      </p:sp>
      <p:sp>
        <p:nvSpPr>
          <p:cNvPr id="25" name="文本框 24"/>
          <p:cNvSpPr txBox="1"/>
          <p:nvPr/>
        </p:nvSpPr>
        <p:spPr>
          <a:xfrm>
            <a:off x="4881468" y="5451506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/>
              <a:t>Rsp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29236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39009" y="1690688"/>
            <a:ext cx="9134232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                  ProcName          Total           Pass          Error    Timeout              10</a:t>
            </a:r>
          </a:p>
          <a:p>
            <a:r>
              <a:rPr lang="en-US" altLang="zh-CN" sz="2000" smtClean="0">
                <a:solidFill>
                  <a:schemeClr val="bg1"/>
                </a:solidFill>
              </a:rPr>
              <a:t>      driver_order_req           100               99	           1                 0</a:t>
            </a:r>
          </a:p>
          <a:p>
            <a:r>
              <a:rPr lang="en-US" altLang="zh-CN" sz="2000" smtClean="0">
                <a:solidFill>
                  <a:schemeClr val="bg1"/>
                </a:solidFill>
              </a:rPr>
              <a:t>     mock_money_req          100             100	           0	              0</a:t>
            </a:r>
          </a:p>
          <a:p>
            <a:endParaRPr lang="en-US" altLang="zh-CN" sz="2000" smtClean="0">
              <a:solidFill>
                <a:schemeClr val="bg1"/>
              </a:solidFill>
            </a:endParaRPr>
          </a:p>
          <a:p>
            <a:endParaRPr lang="en-US" altLang="zh-CN" sz="2000">
              <a:solidFill>
                <a:schemeClr val="bg1"/>
              </a:solidFill>
            </a:endParaRPr>
          </a:p>
          <a:p>
            <a:endParaRPr lang="en-US" altLang="zh-CN" sz="2000" smtClean="0">
              <a:solidFill>
                <a:schemeClr val="bg1"/>
              </a:solidFill>
            </a:endParaRPr>
          </a:p>
          <a:p>
            <a:r>
              <a:rPr lang="en-US" altLang="zh-CN" sz="2000" smtClean="0">
                <a:solidFill>
                  <a:schemeClr val="bg1"/>
                </a:solidFill>
              </a:rPr>
              <a:t>                  </a:t>
            </a:r>
            <a:r>
              <a:rPr lang="en-US" altLang="zh-CN" sz="2000">
                <a:solidFill>
                  <a:schemeClr val="bg1"/>
                </a:solidFill>
              </a:rPr>
              <a:t>ProcName          Total           Pass          Error    Timeout              </a:t>
            </a:r>
            <a:r>
              <a:rPr lang="en-US" altLang="zh-CN" sz="2000" smtClean="0">
                <a:solidFill>
                  <a:schemeClr val="bg1"/>
                </a:solidFill>
              </a:rPr>
              <a:t>12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      driver_order_req           100               99	           1                 0</a:t>
            </a:r>
          </a:p>
          <a:p>
            <a:r>
              <a:rPr lang="en-US" altLang="zh-CN" sz="2000">
                <a:solidFill>
                  <a:schemeClr val="bg1"/>
                </a:solidFill>
              </a:rPr>
              <a:t>     mock_money_req          100             100	           0	              </a:t>
            </a:r>
            <a:r>
              <a:rPr lang="en-US" altLang="zh-CN" sz="2000" smtClean="0">
                <a:solidFill>
                  <a:schemeClr val="bg1"/>
                </a:solidFill>
              </a:rPr>
              <a:t>0</a:t>
            </a:r>
          </a:p>
          <a:p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04083" y="1660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界面显示内容与格式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08749" y="828214"/>
            <a:ext cx="120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时间（秒）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6" idx="2"/>
          </p:cNvCxnSpPr>
          <p:nvPr/>
        </p:nvCxnSpPr>
        <p:spPr>
          <a:xfrm flipH="1">
            <a:off x="9886279" y="1197546"/>
            <a:ext cx="1122874" cy="83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</p:cNvCxnSpPr>
          <p:nvPr/>
        </p:nvCxnSpPr>
        <p:spPr>
          <a:xfrm flipH="1">
            <a:off x="9886279" y="1197546"/>
            <a:ext cx="1122874" cy="201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87994" y="5529632"/>
            <a:ext cx="10321159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为保证收齐响应消息，延迟显示：假设显示间隔为</a:t>
            </a:r>
            <a:r>
              <a:rPr lang="en-US" altLang="zh-CN" sz="2400" smtClean="0"/>
              <a:t>2</a:t>
            </a:r>
            <a:r>
              <a:rPr lang="zh-CN" altLang="en-US" sz="2400" smtClean="0"/>
              <a:t>秒，那么</a:t>
            </a:r>
            <a:r>
              <a:rPr lang="en-US" altLang="zh-CN" sz="2400" smtClean="0"/>
              <a:t>12</a:t>
            </a:r>
            <a:r>
              <a:rPr lang="zh-CN" altLang="en-US" sz="2400" smtClean="0"/>
              <a:t>秒的时候，输出</a:t>
            </a:r>
            <a:r>
              <a:rPr lang="en-US" altLang="zh-CN" sz="2400" smtClean="0"/>
              <a:t>10</a:t>
            </a:r>
            <a:r>
              <a:rPr lang="zh-CN" altLang="en-US" sz="2400" smtClean="0"/>
              <a:t>秒的数据。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0138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延迟显示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58522" y="2345166"/>
            <a:ext cx="1366221" cy="1194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58522" y="3539265"/>
            <a:ext cx="1366221" cy="1194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58522" y="4733364"/>
            <a:ext cx="1366221" cy="1194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46256" y="5741017"/>
            <a:ext cx="483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NextNextPrintTime</a:t>
            </a:r>
            <a:r>
              <a:rPr lang="zh-CN" altLang="en-US" smtClean="0"/>
              <a:t>，到时打印</a:t>
            </a:r>
            <a:r>
              <a:rPr lang="en-US" altLang="zh-CN"/>
              <a:t>LastPeriodReports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46256" y="4546918"/>
            <a:ext cx="443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NextPrintTime = NextNextPrintTime - interval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93691" y="395164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LastPeriodReports</a:t>
            </a:r>
            <a:r>
              <a:rPr lang="zh-CN" altLang="en-US" smtClean="0"/>
              <a:t>累加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>
            <a:off x="5120640" y="3539265"/>
            <a:ext cx="419548" cy="1194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15142" y="27575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丢弃</a:t>
            </a:r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5120640" y="2345166"/>
            <a:ext cx="419548" cy="1194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341743" y="5145747"/>
            <a:ext cx="269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CurrentPeriodReports</a:t>
            </a:r>
            <a:r>
              <a:rPr lang="zh-CN" altLang="en-US" smtClean="0"/>
              <a:t>累加</a:t>
            </a:r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5109880" y="4733364"/>
            <a:ext cx="419548" cy="1194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024743" y="3354599"/>
            <a:ext cx="392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LastPrintTime = NextPrintTime - interval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7143077" y="5351961"/>
            <a:ext cx="484094" cy="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694732" y="5167295"/>
            <a:ext cx="13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CurrentTime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5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54793" y="2112868"/>
            <a:ext cx="2206436" cy="4243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0080377" y="4394609"/>
            <a:ext cx="13509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415090" y="2948632"/>
            <a:ext cx="1665287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que_x_rsp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27477" y="4176191"/>
            <a:ext cx="1665287" cy="44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que_y_rsp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427477" y="5531464"/>
            <a:ext cx="1665287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que_z_req</a:t>
            </a:r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9630323" y="2661284"/>
            <a:ext cx="1238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9642710" y="3893309"/>
            <a:ext cx="1238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9642710" y="5247144"/>
            <a:ext cx="1238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89884" y="2430064"/>
            <a:ext cx="3000760" cy="56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driver_1_consume_proc_1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906236" y="3931879"/>
            <a:ext cx="3000760" cy="56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mock_1_proc_1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7487" y="1774991"/>
            <a:ext cx="1334814" cy="1455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tester</a:t>
            </a:r>
          </a:p>
          <a:p>
            <a:pPr algn="ctr"/>
            <a:r>
              <a:rPr lang="en-US" altLang="zh-CN" smtClean="0"/>
              <a:t>main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67487" y="3769918"/>
            <a:ext cx="1334814" cy="715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40" name="直接箭头连接符 39"/>
          <p:cNvCxnSpPr>
            <a:stCxn id="26" idx="0"/>
            <a:endCxn id="22" idx="2"/>
          </p:cNvCxnSpPr>
          <p:nvPr/>
        </p:nvCxnSpPr>
        <p:spPr>
          <a:xfrm flipV="1">
            <a:off x="1134894" y="3230099"/>
            <a:ext cx="0" cy="53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900980" y="5337272"/>
            <a:ext cx="3000760" cy="56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mock_2_proc_1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415090" y="2435859"/>
            <a:ext cx="1665287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que_x_req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427477" y="3669472"/>
            <a:ext cx="1665287" cy="449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que_y_req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427477" y="5021719"/>
            <a:ext cx="1665287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que_z_rsp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11" idx="1"/>
            <a:endCxn id="7" idx="3"/>
          </p:cNvCxnSpPr>
          <p:nvPr/>
        </p:nvCxnSpPr>
        <p:spPr>
          <a:xfrm flipH="1" flipV="1">
            <a:off x="5890644" y="2712068"/>
            <a:ext cx="2524446" cy="461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2" idx="1"/>
            <a:endCxn id="34" idx="3"/>
          </p:cNvCxnSpPr>
          <p:nvPr/>
        </p:nvCxnSpPr>
        <p:spPr>
          <a:xfrm flipH="1" flipV="1">
            <a:off x="5906996" y="4213883"/>
            <a:ext cx="2520481" cy="186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3" idx="1"/>
            <a:endCxn id="37" idx="3"/>
          </p:cNvCxnSpPr>
          <p:nvPr/>
        </p:nvCxnSpPr>
        <p:spPr>
          <a:xfrm flipH="1" flipV="1">
            <a:off x="5901740" y="5619276"/>
            <a:ext cx="2525737" cy="137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标题 6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016"/>
          </a:xfrm>
        </p:spPr>
        <p:txBody>
          <a:bodyPr/>
          <a:lstStyle/>
          <a:p>
            <a:r>
              <a:rPr lang="zh-CN" altLang="en-US" smtClean="0"/>
              <a:t>设计</a:t>
            </a:r>
            <a:r>
              <a:rPr lang="zh-CN" altLang="en-US" smtClean="0"/>
              <a:t>架构 </a:t>
            </a:r>
            <a:r>
              <a:rPr lang="en-US" altLang="zh-CN" smtClean="0"/>
              <a:t>– </a:t>
            </a:r>
            <a:r>
              <a:rPr lang="zh-CN" altLang="en-US" smtClean="0"/>
              <a:t>以多进程提高性能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895955" y="1830864"/>
            <a:ext cx="3009993" cy="56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driver_1_main_proc</a:t>
            </a:r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2900275" y="4541706"/>
            <a:ext cx="3000760" cy="56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mock_1_proc_2</a:t>
            </a:r>
            <a:endParaRPr lang="zh-CN" altLang="en-US"/>
          </a:p>
        </p:txBody>
      </p:sp>
      <p:cxnSp>
        <p:nvCxnSpPr>
          <p:cNvPr id="84" name="直接箭头连接符 83"/>
          <p:cNvCxnSpPr>
            <a:stCxn id="12" idx="1"/>
            <a:endCxn id="83" idx="3"/>
          </p:cNvCxnSpPr>
          <p:nvPr/>
        </p:nvCxnSpPr>
        <p:spPr>
          <a:xfrm flipH="1">
            <a:off x="5901035" y="4400822"/>
            <a:ext cx="2526442" cy="422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2893797" y="3040049"/>
            <a:ext cx="3000760" cy="56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driver_1_consume_proc_2</a:t>
            </a:r>
            <a:endParaRPr lang="zh-CN" altLang="en-US"/>
          </a:p>
        </p:txBody>
      </p:sp>
      <p:cxnSp>
        <p:nvCxnSpPr>
          <p:cNvPr id="112" name="直接箭头连接符 111"/>
          <p:cNvCxnSpPr>
            <a:stCxn id="11" idx="1"/>
            <a:endCxn id="111" idx="3"/>
          </p:cNvCxnSpPr>
          <p:nvPr/>
        </p:nvCxnSpPr>
        <p:spPr>
          <a:xfrm flipH="1">
            <a:off x="5894557" y="3174057"/>
            <a:ext cx="2520533" cy="1479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47" idx="3"/>
            <a:endCxn id="31" idx="1"/>
          </p:cNvCxnSpPr>
          <p:nvPr/>
        </p:nvCxnSpPr>
        <p:spPr>
          <a:xfrm>
            <a:off x="5905948" y="2112868"/>
            <a:ext cx="2509142" cy="548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2895956" y="5935321"/>
            <a:ext cx="3000760" cy="56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mock_2_proc_1</a:t>
            </a:r>
            <a:endParaRPr lang="zh-CN" altLang="en-US"/>
          </a:p>
        </p:txBody>
      </p:sp>
      <p:cxnSp>
        <p:nvCxnSpPr>
          <p:cNvPr id="118" name="直接箭头连接符 117"/>
          <p:cNvCxnSpPr>
            <a:stCxn id="13" idx="1"/>
            <a:endCxn id="117" idx="3"/>
          </p:cNvCxnSpPr>
          <p:nvPr/>
        </p:nvCxnSpPr>
        <p:spPr>
          <a:xfrm flipH="1">
            <a:off x="5896716" y="5756889"/>
            <a:ext cx="2530761" cy="4604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7" idx="1"/>
            <a:endCxn id="26" idx="3"/>
          </p:cNvCxnSpPr>
          <p:nvPr/>
        </p:nvCxnSpPr>
        <p:spPr>
          <a:xfrm flipH="1">
            <a:off x="1802301" y="2112868"/>
            <a:ext cx="1093654" cy="201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7" idx="1"/>
            <a:endCxn id="26" idx="3"/>
          </p:cNvCxnSpPr>
          <p:nvPr/>
        </p:nvCxnSpPr>
        <p:spPr>
          <a:xfrm flipH="1">
            <a:off x="1802301" y="2712068"/>
            <a:ext cx="1087583" cy="141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111" idx="1"/>
            <a:endCxn id="26" idx="3"/>
          </p:cNvCxnSpPr>
          <p:nvPr/>
        </p:nvCxnSpPr>
        <p:spPr>
          <a:xfrm flipH="1">
            <a:off x="1802301" y="3322053"/>
            <a:ext cx="1091496" cy="80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4" idx="1"/>
            <a:endCxn id="26" idx="3"/>
          </p:cNvCxnSpPr>
          <p:nvPr/>
        </p:nvCxnSpPr>
        <p:spPr>
          <a:xfrm flipH="1" flipV="1">
            <a:off x="1802301" y="4127911"/>
            <a:ext cx="1103935" cy="85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83" idx="1"/>
            <a:endCxn id="26" idx="3"/>
          </p:cNvCxnSpPr>
          <p:nvPr/>
        </p:nvCxnSpPr>
        <p:spPr>
          <a:xfrm flipH="1" flipV="1">
            <a:off x="1802301" y="4127911"/>
            <a:ext cx="1097974" cy="69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37" idx="1"/>
            <a:endCxn id="26" idx="3"/>
          </p:cNvCxnSpPr>
          <p:nvPr/>
        </p:nvCxnSpPr>
        <p:spPr>
          <a:xfrm flipH="1" flipV="1">
            <a:off x="1802301" y="4127911"/>
            <a:ext cx="1098679" cy="149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117" idx="1"/>
            <a:endCxn id="26" idx="3"/>
          </p:cNvCxnSpPr>
          <p:nvPr/>
        </p:nvCxnSpPr>
        <p:spPr>
          <a:xfrm flipH="1" flipV="1">
            <a:off x="1802301" y="4127911"/>
            <a:ext cx="1093655" cy="2089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34" idx="3"/>
            <a:endCxn id="32" idx="1"/>
          </p:cNvCxnSpPr>
          <p:nvPr/>
        </p:nvCxnSpPr>
        <p:spPr>
          <a:xfrm flipV="1">
            <a:off x="5906996" y="3894104"/>
            <a:ext cx="2520481" cy="319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3" idx="3"/>
            <a:endCxn id="32" idx="1"/>
          </p:cNvCxnSpPr>
          <p:nvPr/>
        </p:nvCxnSpPr>
        <p:spPr>
          <a:xfrm flipV="1">
            <a:off x="5901035" y="3894104"/>
            <a:ext cx="2526442" cy="929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37" idx="3"/>
            <a:endCxn id="33" idx="1"/>
          </p:cNvCxnSpPr>
          <p:nvPr/>
        </p:nvCxnSpPr>
        <p:spPr>
          <a:xfrm flipV="1">
            <a:off x="5901740" y="5247144"/>
            <a:ext cx="2525737" cy="372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17" idx="3"/>
            <a:endCxn id="33" idx="1"/>
          </p:cNvCxnSpPr>
          <p:nvPr/>
        </p:nvCxnSpPr>
        <p:spPr>
          <a:xfrm flipV="1">
            <a:off x="5896716" y="5247144"/>
            <a:ext cx="2530761" cy="970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H="1">
            <a:off x="10080377" y="3210418"/>
            <a:ext cx="13509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H="1">
            <a:off x="10092764" y="5756889"/>
            <a:ext cx="13509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0889355" y="2112868"/>
            <a:ext cx="1079501" cy="424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mtClean="0"/>
              <a:t>被</a:t>
            </a:r>
            <a:endParaRPr lang="en-US" altLang="zh-CN" smtClean="0"/>
          </a:p>
          <a:p>
            <a:pPr algn="ctr">
              <a:defRPr/>
            </a:pPr>
            <a:r>
              <a:rPr lang="zh-CN" altLang="en-US" smtClean="0"/>
              <a:t>测</a:t>
            </a:r>
            <a:endParaRPr lang="en-US" altLang="zh-CN" smtClean="0"/>
          </a:p>
          <a:p>
            <a:pPr algn="ctr">
              <a:defRPr/>
            </a:pPr>
            <a:r>
              <a:rPr lang="zh-CN" altLang="en-US" smtClean="0"/>
              <a:t>服</a:t>
            </a:r>
            <a:endParaRPr lang="en-US" altLang="zh-CN" smtClean="0"/>
          </a:p>
          <a:p>
            <a:pPr algn="ctr">
              <a:defRPr/>
            </a:pPr>
            <a:r>
              <a:rPr lang="zh-CN" altLang="en-US" smtClean="0"/>
              <a:t>务</a:t>
            </a:r>
            <a:endParaRPr lang="zh-CN" altLang="en-US"/>
          </a:p>
        </p:txBody>
      </p:sp>
      <p:sp>
        <p:nvSpPr>
          <p:cNvPr id="205" name="文本框 204"/>
          <p:cNvSpPr txBox="1"/>
          <p:nvPr/>
        </p:nvSpPr>
        <p:spPr>
          <a:xfrm>
            <a:off x="6099586" y="17749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消息预先编码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6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131"/>
          </a:xfrm>
        </p:spPr>
        <p:txBody>
          <a:bodyPr/>
          <a:lstStyle/>
          <a:p>
            <a:r>
              <a:rPr lang="zh-CN" altLang="en-US" smtClean="0"/>
              <a:t>测试流程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2342073" y="2283344"/>
            <a:ext cx="6" cy="4397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5563496" y="2283344"/>
            <a:ext cx="3" cy="4515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7191641" y="2210486"/>
            <a:ext cx="8064" cy="447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953195" y="1498401"/>
            <a:ext cx="9202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/>
              <a:t>Tester                                        Driver1Proc        Driver1ConsumeerProc            MockProc</a:t>
            </a:r>
            <a:endParaRPr lang="zh-CN" altLang="en-US" sz="200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342076" y="2518271"/>
            <a:ext cx="3221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2342076" y="3049290"/>
            <a:ext cx="3221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589532" y="2103124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/>
              <a:t>start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4564569" y="2649180"/>
            <a:ext cx="92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/>
              <a:t>started</a:t>
            </a:r>
            <a:endParaRPr lang="zh-CN" altLang="en-US" sz="20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42076" y="3935796"/>
            <a:ext cx="4849563" cy="1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342076" y="4460334"/>
            <a:ext cx="4849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589532" y="3535686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/>
              <a:t>start</a:t>
            </a:r>
            <a:endParaRPr lang="zh-CN" altLang="en-US" sz="2000"/>
          </a:p>
        </p:txBody>
      </p:sp>
      <p:sp>
        <p:nvSpPr>
          <p:cNvPr id="19" name="文本框 18"/>
          <p:cNvSpPr txBox="1"/>
          <p:nvPr/>
        </p:nvSpPr>
        <p:spPr>
          <a:xfrm>
            <a:off x="6216491" y="4060224"/>
            <a:ext cx="92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/>
              <a:t>started</a:t>
            </a:r>
            <a:endParaRPr lang="zh-CN" altLang="en-US" sz="200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342076" y="6478888"/>
            <a:ext cx="3221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5563496" y="6478888"/>
            <a:ext cx="1628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589532" y="6083082"/>
            <a:ext cx="222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/>
              <a:t>state=StateRunning</a:t>
            </a:r>
            <a:endParaRPr lang="zh-CN" altLang="en-US" sz="2000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10172307" y="2145938"/>
            <a:ext cx="2" cy="458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342076" y="5220049"/>
            <a:ext cx="7830231" cy="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2342077" y="5742901"/>
            <a:ext cx="7830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589532" y="4807495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/>
              <a:t>start</a:t>
            </a:r>
            <a:endParaRPr lang="zh-CN" altLang="en-US" sz="2000"/>
          </a:p>
        </p:txBody>
      </p:sp>
      <p:sp>
        <p:nvSpPr>
          <p:cNvPr id="32" name="文本框 31"/>
          <p:cNvSpPr txBox="1"/>
          <p:nvPr/>
        </p:nvSpPr>
        <p:spPr>
          <a:xfrm>
            <a:off x="9189093" y="5342791"/>
            <a:ext cx="926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smtClean="0"/>
              <a:t>started</a:t>
            </a:r>
            <a:endParaRPr lang="zh-CN" altLang="en-US" sz="20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199705" y="6478888"/>
            <a:ext cx="2972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4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32387" y="1336894"/>
            <a:ext cx="2963861" cy="454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48158" y="1878232"/>
            <a:ext cx="1079501" cy="400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mtClean="0"/>
              <a:t>被</a:t>
            </a:r>
            <a:endParaRPr lang="en-US" altLang="zh-CN" smtClean="0"/>
          </a:p>
          <a:p>
            <a:pPr algn="ctr">
              <a:defRPr/>
            </a:pPr>
            <a:r>
              <a:rPr lang="zh-CN" altLang="en-US" smtClean="0"/>
              <a:t>测</a:t>
            </a:r>
            <a:endParaRPr lang="en-US" altLang="zh-CN" smtClean="0"/>
          </a:p>
          <a:p>
            <a:pPr algn="ctr">
              <a:defRPr/>
            </a:pPr>
            <a:r>
              <a:rPr lang="zh-CN" altLang="en-US" smtClean="0"/>
              <a:t>服</a:t>
            </a:r>
            <a:endParaRPr lang="en-US" altLang="zh-CN" smtClean="0"/>
          </a:p>
          <a:p>
            <a:pPr algn="ctr">
              <a:defRPr/>
            </a:pPr>
            <a:r>
              <a:rPr lang="zh-CN" altLang="en-US" smtClean="0"/>
              <a:t>务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637424" y="4356703"/>
            <a:ext cx="449263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" name="直接箭头连接符 7"/>
          <p:cNvCxnSpPr>
            <a:endCxn id="5" idx="6"/>
          </p:cNvCxnSpPr>
          <p:nvPr/>
        </p:nvCxnSpPr>
        <p:spPr>
          <a:xfrm flipH="1">
            <a:off x="9086686" y="4582128"/>
            <a:ext cx="13509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702262" y="4042378"/>
            <a:ext cx="1665287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que_x_rsp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02262" y="4763103"/>
            <a:ext cx="1665287" cy="44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que_y_rsp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02262" y="5256815"/>
            <a:ext cx="1665287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que_z_req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92749" y="2514411"/>
            <a:ext cx="471488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7" name="直接箭头连接符 16"/>
          <p:cNvCxnSpPr>
            <a:stCxn id="7" idx="3"/>
            <a:endCxn id="14" idx="2"/>
          </p:cNvCxnSpPr>
          <p:nvPr/>
        </p:nvCxnSpPr>
        <p:spPr>
          <a:xfrm>
            <a:off x="4309241" y="2608686"/>
            <a:ext cx="2483508" cy="131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1"/>
          </p:cNvCxnSpPr>
          <p:nvPr/>
        </p:nvCxnSpPr>
        <p:spPr>
          <a:xfrm flipH="1" flipV="1">
            <a:off x="8367549" y="4356704"/>
            <a:ext cx="334963" cy="66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3"/>
            <a:endCxn id="12" idx="3"/>
          </p:cNvCxnSpPr>
          <p:nvPr/>
        </p:nvCxnSpPr>
        <p:spPr>
          <a:xfrm flipH="1">
            <a:off x="8367549" y="4740878"/>
            <a:ext cx="334963" cy="246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3"/>
            <a:endCxn id="13" idx="3"/>
          </p:cNvCxnSpPr>
          <p:nvPr/>
        </p:nvCxnSpPr>
        <p:spPr>
          <a:xfrm flipH="1">
            <a:off x="8367549" y="4740878"/>
            <a:ext cx="334963" cy="741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534113" y="1868299"/>
            <a:ext cx="1665287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que_x_req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534113" y="2447737"/>
            <a:ext cx="1665287" cy="449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que_y_req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534113" y="3031936"/>
            <a:ext cx="1665287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que_z_rsp</a:t>
            </a:r>
            <a:endParaRPr lang="zh-CN" altLang="en-US"/>
          </a:p>
        </p:txBody>
      </p:sp>
      <p:cxnSp>
        <p:nvCxnSpPr>
          <p:cNvPr id="35" name="直接箭头连接符 34"/>
          <p:cNvCxnSpPr>
            <a:stCxn id="14" idx="7"/>
            <a:endCxn id="31" idx="1"/>
          </p:cNvCxnSpPr>
          <p:nvPr/>
        </p:nvCxnSpPr>
        <p:spPr>
          <a:xfrm flipV="1">
            <a:off x="7195974" y="2093724"/>
            <a:ext cx="338138" cy="487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6"/>
            <a:endCxn id="32" idx="1"/>
          </p:cNvCxnSpPr>
          <p:nvPr/>
        </p:nvCxnSpPr>
        <p:spPr>
          <a:xfrm flipV="1">
            <a:off x="7264238" y="2671574"/>
            <a:ext cx="269875" cy="68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5"/>
          </p:cNvCxnSpPr>
          <p:nvPr/>
        </p:nvCxnSpPr>
        <p:spPr>
          <a:xfrm>
            <a:off x="7195974" y="2898587"/>
            <a:ext cx="338138" cy="358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1" idx="1"/>
          </p:cNvCxnSpPr>
          <p:nvPr/>
        </p:nvCxnSpPr>
        <p:spPr>
          <a:xfrm flipH="1" flipV="1">
            <a:off x="4309240" y="2816749"/>
            <a:ext cx="2393022" cy="1451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1"/>
            <a:endCxn id="34" idx="3"/>
          </p:cNvCxnSpPr>
          <p:nvPr/>
        </p:nvCxnSpPr>
        <p:spPr>
          <a:xfrm flipH="1" flipV="1">
            <a:off x="4309241" y="5480965"/>
            <a:ext cx="2393021" cy="1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1" idx="3"/>
          </p:cNvCxnSpPr>
          <p:nvPr/>
        </p:nvCxnSpPr>
        <p:spPr>
          <a:xfrm>
            <a:off x="9199399" y="2093724"/>
            <a:ext cx="1238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2" idx="3"/>
          </p:cNvCxnSpPr>
          <p:nvPr/>
        </p:nvCxnSpPr>
        <p:spPr>
          <a:xfrm>
            <a:off x="9199399" y="2671574"/>
            <a:ext cx="1238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3" idx="3"/>
          </p:cNvCxnSpPr>
          <p:nvPr/>
        </p:nvCxnSpPr>
        <p:spPr>
          <a:xfrm>
            <a:off x="9199399" y="3257361"/>
            <a:ext cx="1238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22179" y="2230271"/>
            <a:ext cx="1587062" cy="75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proc_a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722179" y="5102550"/>
            <a:ext cx="1587062" cy="75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proc_c(mock)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14" idx="3"/>
          </p:cNvCxnSpPr>
          <p:nvPr/>
        </p:nvCxnSpPr>
        <p:spPr>
          <a:xfrm flipV="1">
            <a:off x="4309241" y="2899236"/>
            <a:ext cx="2552556" cy="2313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84229" y="1370503"/>
            <a:ext cx="1334814" cy="186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main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4229" y="3526796"/>
            <a:ext cx="1334814" cy="547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7" idx="1"/>
            <a:endCxn id="26" idx="3"/>
          </p:cNvCxnSpPr>
          <p:nvPr/>
        </p:nvCxnSpPr>
        <p:spPr>
          <a:xfrm flipH="1">
            <a:off x="1719043" y="2608686"/>
            <a:ext cx="1003136" cy="119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4" idx="1"/>
            <a:endCxn id="26" idx="3"/>
          </p:cNvCxnSpPr>
          <p:nvPr/>
        </p:nvCxnSpPr>
        <p:spPr>
          <a:xfrm flipH="1" flipV="1">
            <a:off x="1719043" y="3800488"/>
            <a:ext cx="1003136" cy="168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0"/>
            <a:endCxn id="22" idx="2"/>
          </p:cNvCxnSpPr>
          <p:nvPr/>
        </p:nvCxnSpPr>
        <p:spPr>
          <a:xfrm flipV="1">
            <a:off x="1051636" y="3234696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16923" y="3443433"/>
            <a:ext cx="1587062" cy="75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proc_b</a:t>
            </a:r>
            <a:endParaRPr lang="zh-CN" altLang="en-US"/>
          </a:p>
        </p:txBody>
      </p:sp>
      <p:cxnSp>
        <p:nvCxnSpPr>
          <p:cNvPr id="48" name="直接箭头连接符 47"/>
          <p:cNvCxnSpPr>
            <a:stCxn id="50" idx="3"/>
          </p:cNvCxnSpPr>
          <p:nvPr/>
        </p:nvCxnSpPr>
        <p:spPr>
          <a:xfrm flipV="1">
            <a:off x="4303985" y="2816750"/>
            <a:ext cx="2488764" cy="1005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2" idx="1"/>
          </p:cNvCxnSpPr>
          <p:nvPr/>
        </p:nvCxnSpPr>
        <p:spPr>
          <a:xfrm flipH="1" flipV="1">
            <a:off x="4303985" y="4042378"/>
            <a:ext cx="2398277" cy="945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0" idx="1"/>
            <a:endCxn id="26" idx="3"/>
          </p:cNvCxnSpPr>
          <p:nvPr/>
        </p:nvCxnSpPr>
        <p:spPr>
          <a:xfrm flipH="1" flipV="1">
            <a:off x="1719043" y="3800488"/>
            <a:ext cx="997880" cy="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5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32387" y="1336894"/>
            <a:ext cx="2963861" cy="454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48158" y="1878232"/>
            <a:ext cx="1079501" cy="4005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mtClean="0"/>
              <a:t>被</a:t>
            </a:r>
            <a:endParaRPr lang="en-US" altLang="zh-CN" smtClean="0"/>
          </a:p>
          <a:p>
            <a:pPr algn="ctr">
              <a:defRPr/>
            </a:pPr>
            <a:r>
              <a:rPr lang="zh-CN" altLang="en-US" smtClean="0"/>
              <a:t>测</a:t>
            </a:r>
            <a:endParaRPr lang="en-US" altLang="zh-CN" smtClean="0"/>
          </a:p>
          <a:p>
            <a:pPr algn="ctr">
              <a:defRPr/>
            </a:pPr>
            <a:r>
              <a:rPr lang="zh-CN" altLang="en-US" smtClean="0"/>
              <a:t>服</a:t>
            </a:r>
            <a:endParaRPr lang="en-US" altLang="zh-CN" smtClean="0"/>
          </a:p>
          <a:p>
            <a:pPr algn="ctr">
              <a:defRPr/>
            </a:pPr>
            <a:r>
              <a:rPr lang="zh-CN" altLang="en-US" smtClean="0"/>
              <a:t>务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637424" y="4356703"/>
            <a:ext cx="449263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" name="直接箭头连接符 7"/>
          <p:cNvCxnSpPr>
            <a:endCxn id="5" idx="6"/>
          </p:cNvCxnSpPr>
          <p:nvPr/>
        </p:nvCxnSpPr>
        <p:spPr>
          <a:xfrm flipH="1">
            <a:off x="9086686" y="4582128"/>
            <a:ext cx="13509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702262" y="4042378"/>
            <a:ext cx="1665287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que_x_rsp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02262" y="4763103"/>
            <a:ext cx="1665287" cy="44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que_y_rsp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02262" y="5256815"/>
            <a:ext cx="1665287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que_z_req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92749" y="2514411"/>
            <a:ext cx="471488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7" name="直接箭头连接符 16"/>
          <p:cNvCxnSpPr>
            <a:stCxn id="7" idx="3"/>
            <a:endCxn id="14" idx="2"/>
          </p:cNvCxnSpPr>
          <p:nvPr/>
        </p:nvCxnSpPr>
        <p:spPr>
          <a:xfrm>
            <a:off x="4309241" y="2608686"/>
            <a:ext cx="2483508" cy="131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1"/>
          </p:cNvCxnSpPr>
          <p:nvPr/>
        </p:nvCxnSpPr>
        <p:spPr>
          <a:xfrm flipH="1" flipV="1">
            <a:off x="8367549" y="4356704"/>
            <a:ext cx="334963" cy="66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3"/>
            <a:endCxn id="12" idx="3"/>
          </p:cNvCxnSpPr>
          <p:nvPr/>
        </p:nvCxnSpPr>
        <p:spPr>
          <a:xfrm flipH="1">
            <a:off x="8367549" y="4740878"/>
            <a:ext cx="334963" cy="246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3"/>
            <a:endCxn id="13" idx="3"/>
          </p:cNvCxnSpPr>
          <p:nvPr/>
        </p:nvCxnSpPr>
        <p:spPr>
          <a:xfrm flipH="1">
            <a:off x="8367549" y="4740878"/>
            <a:ext cx="334963" cy="741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534113" y="1868299"/>
            <a:ext cx="1665287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que_x_req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534113" y="2447737"/>
            <a:ext cx="1665287" cy="449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que_y_req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534113" y="3031936"/>
            <a:ext cx="1665287" cy="45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mtClean="0"/>
              <a:t>que_z_rsp</a:t>
            </a:r>
            <a:endParaRPr lang="zh-CN" altLang="en-US"/>
          </a:p>
        </p:txBody>
      </p:sp>
      <p:cxnSp>
        <p:nvCxnSpPr>
          <p:cNvPr id="35" name="直接箭头连接符 34"/>
          <p:cNvCxnSpPr>
            <a:stCxn id="14" idx="7"/>
            <a:endCxn id="31" idx="1"/>
          </p:cNvCxnSpPr>
          <p:nvPr/>
        </p:nvCxnSpPr>
        <p:spPr>
          <a:xfrm flipV="1">
            <a:off x="7195974" y="2093724"/>
            <a:ext cx="338138" cy="487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6"/>
            <a:endCxn id="32" idx="1"/>
          </p:cNvCxnSpPr>
          <p:nvPr/>
        </p:nvCxnSpPr>
        <p:spPr>
          <a:xfrm flipV="1">
            <a:off x="7264238" y="2671574"/>
            <a:ext cx="269875" cy="68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5"/>
          </p:cNvCxnSpPr>
          <p:nvPr/>
        </p:nvCxnSpPr>
        <p:spPr>
          <a:xfrm>
            <a:off x="7195974" y="2898587"/>
            <a:ext cx="338138" cy="358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1" idx="1"/>
          </p:cNvCxnSpPr>
          <p:nvPr/>
        </p:nvCxnSpPr>
        <p:spPr>
          <a:xfrm flipH="1" flipV="1">
            <a:off x="4309240" y="2816749"/>
            <a:ext cx="2393022" cy="1451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1"/>
            <a:endCxn id="34" idx="3"/>
          </p:cNvCxnSpPr>
          <p:nvPr/>
        </p:nvCxnSpPr>
        <p:spPr>
          <a:xfrm flipH="1" flipV="1">
            <a:off x="4309241" y="5480965"/>
            <a:ext cx="2393021" cy="1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1" idx="3"/>
          </p:cNvCxnSpPr>
          <p:nvPr/>
        </p:nvCxnSpPr>
        <p:spPr>
          <a:xfrm>
            <a:off x="9199399" y="2093724"/>
            <a:ext cx="1238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2" idx="3"/>
          </p:cNvCxnSpPr>
          <p:nvPr/>
        </p:nvCxnSpPr>
        <p:spPr>
          <a:xfrm>
            <a:off x="9199399" y="2671574"/>
            <a:ext cx="1238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3" idx="3"/>
          </p:cNvCxnSpPr>
          <p:nvPr/>
        </p:nvCxnSpPr>
        <p:spPr>
          <a:xfrm>
            <a:off x="9199399" y="3257361"/>
            <a:ext cx="1238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722179" y="2230271"/>
            <a:ext cx="1587062" cy="75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proc_a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722179" y="5102550"/>
            <a:ext cx="1587062" cy="75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proc_c_1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14" idx="3"/>
          </p:cNvCxnSpPr>
          <p:nvPr/>
        </p:nvCxnSpPr>
        <p:spPr>
          <a:xfrm flipV="1">
            <a:off x="4309241" y="2899236"/>
            <a:ext cx="2552556" cy="2313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84229" y="1370503"/>
            <a:ext cx="1334814" cy="186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main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4229" y="3526796"/>
            <a:ext cx="1334814" cy="547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queue</a:t>
            </a:r>
            <a:endParaRPr lang="zh-CN" altLang="en-US"/>
          </a:p>
        </p:txBody>
      </p:sp>
      <p:cxnSp>
        <p:nvCxnSpPr>
          <p:cNvPr id="29" name="直接箭头连接符 28"/>
          <p:cNvCxnSpPr>
            <a:stCxn id="7" idx="1"/>
            <a:endCxn id="26" idx="3"/>
          </p:cNvCxnSpPr>
          <p:nvPr/>
        </p:nvCxnSpPr>
        <p:spPr>
          <a:xfrm flipH="1">
            <a:off x="1719043" y="2608686"/>
            <a:ext cx="1003136" cy="119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4" idx="1"/>
            <a:endCxn id="26" idx="3"/>
          </p:cNvCxnSpPr>
          <p:nvPr/>
        </p:nvCxnSpPr>
        <p:spPr>
          <a:xfrm flipH="1" flipV="1">
            <a:off x="1719043" y="3800488"/>
            <a:ext cx="1003136" cy="168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0"/>
            <a:endCxn id="22" idx="2"/>
          </p:cNvCxnSpPr>
          <p:nvPr/>
        </p:nvCxnSpPr>
        <p:spPr>
          <a:xfrm flipV="1">
            <a:off x="1051636" y="3234696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16923" y="3443433"/>
            <a:ext cx="1587062" cy="75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proc_b</a:t>
            </a:r>
            <a:endParaRPr lang="zh-CN" altLang="en-US"/>
          </a:p>
        </p:txBody>
      </p:sp>
      <p:cxnSp>
        <p:nvCxnSpPr>
          <p:cNvPr id="48" name="直接箭头连接符 47"/>
          <p:cNvCxnSpPr>
            <a:stCxn id="50" idx="3"/>
          </p:cNvCxnSpPr>
          <p:nvPr/>
        </p:nvCxnSpPr>
        <p:spPr>
          <a:xfrm flipV="1">
            <a:off x="4303985" y="2816750"/>
            <a:ext cx="2488764" cy="10050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2" idx="1"/>
          </p:cNvCxnSpPr>
          <p:nvPr/>
        </p:nvCxnSpPr>
        <p:spPr>
          <a:xfrm flipH="1" flipV="1">
            <a:off x="4303985" y="4042378"/>
            <a:ext cx="2398277" cy="945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0" idx="1"/>
            <a:endCxn id="26" idx="3"/>
          </p:cNvCxnSpPr>
          <p:nvPr/>
        </p:nvCxnSpPr>
        <p:spPr>
          <a:xfrm flipH="1" flipV="1">
            <a:off x="1719043" y="3800488"/>
            <a:ext cx="997880" cy="2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716923" y="5937297"/>
            <a:ext cx="1587062" cy="75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proc_c_2</a:t>
            </a:r>
            <a:endParaRPr lang="zh-CN" altLang="en-US"/>
          </a:p>
        </p:txBody>
      </p:sp>
      <p:cxnSp>
        <p:nvCxnSpPr>
          <p:cNvPr id="39" name="直接箭头连接符 38"/>
          <p:cNvCxnSpPr>
            <a:stCxn id="13" idx="1"/>
            <a:endCxn id="37" idx="3"/>
          </p:cNvCxnSpPr>
          <p:nvPr/>
        </p:nvCxnSpPr>
        <p:spPr>
          <a:xfrm flipH="1">
            <a:off x="4303985" y="5482240"/>
            <a:ext cx="2398277" cy="833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14" idx="3"/>
          </p:cNvCxnSpPr>
          <p:nvPr/>
        </p:nvCxnSpPr>
        <p:spPr>
          <a:xfrm flipV="1">
            <a:off x="4309239" y="2899236"/>
            <a:ext cx="2552558" cy="3208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6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158</Words>
  <Application>Microsoft Office PowerPoint</Application>
  <PresentationFormat>宽屏</PresentationFormat>
  <Paragraphs>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Driver和Mock</vt:lpstr>
      <vt:lpstr>界面显示内容与格式</vt:lpstr>
      <vt:lpstr>延迟显示</vt:lpstr>
      <vt:lpstr>设计架构 – 以多进程提高性能</vt:lpstr>
      <vt:lpstr>测试流程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222</cp:revision>
  <dcterms:created xsi:type="dcterms:W3CDTF">2016-01-05T01:03:43Z</dcterms:created>
  <dcterms:modified xsi:type="dcterms:W3CDTF">2016-01-08T08:55:34Z</dcterms:modified>
</cp:coreProperties>
</file>