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串檔工具使用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Kimmie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23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工具位置</a:t>
            </a:r>
            <a:endParaRPr lang="zh-TW" altLang="en-US" sz="1800" dirty="0"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" y="1653758"/>
            <a:ext cx="4689043" cy="2092035"/>
          </a:xfrm>
        </p:spPr>
      </p:pic>
    </p:spTree>
    <p:extLst>
      <p:ext uri="{BB962C8B-B14F-4D97-AF65-F5344CB8AC3E}">
        <p14:creationId xmlns:p14="http://schemas.microsoft.com/office/powerpoint/2010/main" val="5127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4" y="972588"/>
            <a:ext cx="3230963" cy="3614738"/>
          </a:xfrm>
        </p:spPr>
      </p:pic>
      <p:sp>
        <p:nvSpPr>
          <p:cNvPr id="5" name="文字方塊 4"/>
          <p:cNvSpPr txBox="1"/>
          <p:nvPr/>
        </p:nvSpPr>
        <p:spPr>
          <a:xfrm>
            <a:off x="3948546" y="964276"/>
            <a:ext cx="4969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Sheet</a:t>
            </a:r>
            <a:r>
              <a:rPr lang="zh-TW" altLang="en-US" dirty="0" smtClean="0"/>
              <a:t>統一使用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，點擊選擇檔案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選取欲匯出的檔案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點選開啟</a:t>
            </a:r>
            <a:r>
              <a:rPr lang="zh-TW" altLang="en-US" dirty="0"/>
              <a:t>舊</a:t>
            </a:r>
            <a:r>
              <a:rPr lang="zh-TW" altLang="en-US" dirty="0" smtClean="0"/>
              <a:t>檔，這邊以</a:t>
            </a:r>
            <a:r>
              <a:rPr lang="en-US" altLang="zh-TW" dirty="0" smtClean="0"/>
              <a:t>AppleStore.xlsx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如果匯出成功，會看到以下訊息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90" y="4721068"/>
            <a:ext cx="3600450" cy="18573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92030" y="103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69578" y="2427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92583" y="42150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90" y="2285549"/>
            <a:ext cx="3990975" cy="231457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302581" y="2285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1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714890"/>
            <a:ext cx="4524375" cy="12573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156074"/>
            <a:ext cx="3333750" cy="18383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4212" y="117992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↓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檔案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4212" y="3687615"/>
            <a:ext cx="689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↓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檔案路徑，如果是首次匯出，記得開啟</a:t>
            </a:r>
            <a:r>
              <a:rPr lang="en-US" altLang="zh-TW" dirty="0" smtClean="0"/>
              <a:t>Unity</a:t>
            </a:r>
            <a:r>
              <a:rPr lang="zh-TW" altLang="en-US" dirty="0" smtClean="0"/>
              <a:t>產出</a:t>
            </a:r>
            <a:r>
              <a:rPr lang="en-US" altLang="zh-TW" dirty="0" smtClean="0"/>
              <a:t>.meta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06" y="1714890"/>
            <a:ext cx="45148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1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4212" y="2069869"/>
            <a:ext cx="810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</a:t>
            </a:r>
            <a:r>
              <a:rPr lang="zh-TW" altLang="en-US" dirty="0" smtClean="0"/>
              <a:t>測試正確後即可上傳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，一般來說首次上</a:t>
            </a:r>
            <a:r>
              <a:rPr lang="zh-TW" altLang="en-US" dirty="0" smtClean="0"/>
              <a:t>傳串檔會有</a:t>
            </a:r>
            <a:r>
              <a:rPr lang="en-US" altLang="zh-TW" dirty="0"/>
              <a:t>4</a:t>
            </a:r>
            <a:r>
              <a:rPr lang="zh-TW" altLang="en-US" dirty="0" smtClean="0"/>
              <a:t>個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meta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539711"/>
            <a:ext cx="5886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7483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</TotalTime>
  <Words>92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串檔工具使用</vt:lpstr>
      <vt:lpstr>工具位置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串檔工具使用</dc:title>
  <dc:creator>User</dc:creator>
  <cp:lastModifiedBy>User</cp:lastModifiedBy>
  <cp:revision>7</cp:revision>
  <dcterms:created xsi:type="dcterms:W3CDTF">2018-10-09T06:35:45Z</dcterms:created>
  <dcterms:modified xsi:type="dcterms:W3CDTF">2018-10-15T08:43:03Z</dcterms:modified>
</cp:coreProperties>
</file>