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7"/>
  </p:notesMasterIdLst>
  <p:sldIdLst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5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7D39-B277-DB4C-9C54-F3482FA2C0CE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D0391-14AB-4848-A65C-E10F70F0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C15-5B5F-2243-8118-609421235230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xuhao/Workplace/Compiler/Final_Project/input_file.txt" TargetMode="External"/><Relationship Id="rId3" Type="http://schemas.openxmlformats.org/officeDocument/2006/relationships/hyperlink" Target="file:///Users/xuhao/Workplace/Compiler/Final_Project/output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CPEG 421/621 Project: A Calculator Compiler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Compiler frontend and </a:t>
            </a:r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Frontend</a:t>
            </a:r>
          </a:p>
          <a:p>
            <a:pPr lvl="1"/>
            <a:r>
              <a:rPr lang="en-US" altLang="zh-CN" dirty="0" err="1" smtClean="0"/>
              <a:t>calculator.l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calculator.y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Generate</a:t>
            </a:r>
            <a:r>
              <a:rPr lang="zh-CN" altLang="en-US" dirty="0"/>
              <a:t> </a:t>
            </a:r>
            <a:r>
              <a:rPr lang="en-US" altLang="zh-CN" dirty="0" smtClean="0"/>
              <a:t>a lexical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</a:t>
            </a:r>
          </a:p>
          <a:p>
            <a:pPr lvl="1"/>
            <a:r>
              <a:rPr lang="en-US" altLang="zh-CN" dirty="0" err="1"/>
              <a:t>e</a:t>
            </a:r>
            <a:r>
              <a:rPr lang="en-US" altLang="zh-CN" dirty="0" err="1" smtClean="0"/>
              <a:t>xprtree.h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expretree.c</a:t>
            </a:r>
            <a:endParaRPr lang="en-US" altLang="zh-CN" dirty="0" smtClean="0"/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3227" y="3256767"/>
            <a:ext cx="40834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typedef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{	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flag; 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varname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; 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val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;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*op;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*left, *right;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cs-CZ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cs-CZ" sz="1200" dirty="0">
                <a:solidFill>
                  <a:srgbClr val="1B1F22"/>
                </a:solidFill>
                <a:latin typeface="Consolas" charset="0"/>
              </a:rPr>
              <a:t>}</a:t>
            </a:r>
            <a:r>
              <a:rPr lang="cs-CZ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cs-CZ" sz="1200" dirty="0" smtClean="0">
                <a:solidFill>
                  <a:srgbClr val="1B1F22"/>
                </a:solidFill>
                <a:latin typeface="Consolas" charset="0"/>
              </a:rPr>
              <a:t>;</a:t>
            </a:r>
          </a:p>
          <a:p>
            <a:endParaRPr lang="cs-CZ" dirty="0" smtClean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[TOTAL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];</a:t>
            </a:r>
            <a:endParaRPr lang="cs-CZ" dirty="0">
              <a:solidFill>
                <a:srgbClr val="1B1F22"/>
              </a:solidFill>
              <a:latin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6712" y="3269293"/>
            <a:ext cx="572464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construct a leaf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 and set the value to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val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 field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	</a:t>
            </a:r>
          </a:p>
          <a:p>
            <a:pPr lvl="0"/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makeLeafNode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n, 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*name);</a:t>
            </a:r>
          </a:p>
          <a:p>
            <a:pPr lvl="0"/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construct a operator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 and set the left and right nodes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makeOperatorNode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c,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*l,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*r);	</a:t>
            </a:r>
          </a:p>
          <a:p>
            <a:pPr lvl="0"/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evaluate an expression tree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5B28B4"/>
                </a:solidFill>
                <a:latin typeface="Consolas" charset="0"/>
              </a:rPr>
              <a:t>evaluate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*t);	</a:t>
            </a:r>
          </a:p>
          <a:p>
            <a:pPr lvl="0"/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look up </a:t>
            </a:r>
            <a:r>
              <a:rPr lang="en-US" altLang="zh-CN" sz="1200" dirty="0">
                <a:solidFill>
                  <a:srgbClr val="57606A"/>
                </a:solidFill>
                <a:latin typeface="Consolas" charset="0"/>
              </a:rPr>
              <a:t>and</a:t>
            </a:r>
            <a:r>
              <a:rPr lang="zh-CN" altLang="en-US" sz="1200" dirty="0">
                <a:solidFill>
                  <a:srgbClr val="57606A"/>
                </a:solidFill>
                <a:latin typeface="Consolas" charset="0"/>
              </a:rPr>
              <a:t> </a:t>
            </a:r>
            <a:r>
              <a:rPr lang="en-US" altLang="zh-CN" sz="1200" dirty="0">
                <a:solidFill>
                  <a:srgbClr val="57606A"/>
                </a:solidFill>
                <a:latin typeface="Consolas" charset="0"/>
              </a:rPr>
              <a:t>build</a:t>
            </a:r>
            <a:r>
              <a:rPr lang="zh-CN" altLang="en-US" sz="1200" dirty="0">
                <a:solidFill>
                  <a:srgbClr val="57606A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the 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nodelookup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 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*s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Compiler frontend and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65525" cy="4023360"/>
          </a:xfrm>
        </p:spPr>
        <p:txBody>
          <a:bodyPr/>
          <a:lstStyle/>
          <a:p>
            <a:r>
              <a:rPr lang="en-US" altLang="zh-CN" dirty="0" smtClean="0"/>
              <a:t>Backend</a:t>
            </a:r>
          </a:p>
          <a:p>
            <a:pPr lvl="1"/>
            <a:r>
              <a:rPr lang="en-US" altLang="zh-CN" dirty="0" err="1"/>
              <a:t>e</a:t>
            </a:r>
            <a:r>
              <a:rPr lang="en-US" altLang="zh-CN" dirty="0" err="1" smtClean="0"/>
              <a:t>xprtree.h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exprtree.c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93699" y="2637440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temp {	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*name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;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flag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;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} temps[TOTAL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];</a:t>
            </a:r>
          </a:p>
          <a:p>
            <a:endParaRPr lang="en-US" sz="1200" dirty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inittemps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();</a:t>
            </a:r>
          </a:p>
          <a:p>
            <a:endParaRPr lang="en-US" sz="1200" dirty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temp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gettemp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freetemp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temp *t);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7966" y="3993210"/>
            <a:ext cx="4835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present </a:t>
            </a:r>
            <a:r>
              <a:rPr lang="en-US" altLang="zh-CN" sz="1200" dirty="0" smtClean="0">
                <a:solidFill>
                  <a:srgbClr val="57606A"/>
                </a:solidFill>
                <a:latin typeface="Consolas" charset="0"/>
              </a:rPr>
              <a:t>and</a:t>
            </a:r>
            <a:r>
              <a:rPr lang="zh-CN" altLang="en-US" sz="1200" dirty="0" smtClean="0">
                <a:solidFill>
                  <a:srgbClr val="57606A"/>
                </a:solidFill>
                <a:latin typeface="Consolas" charset="0"/>
              </a:rPr>
              <a:t> </a:t>
            </a:r>
            <a:r>
              <a:rPr lang="en-US" altLang="zh-CN" sz="1200" dirty="0" smtClean="0">
                <a:solidFill>
                  <a:srgbClr val="57606A"/>
                </a:solidFill>
                <a:latin typeface="Consolas" charset="0"/>
              </a:rPr>
              <a:t>store</a:t>
            </a:r>
            <a:r>
              <a:rPr lang="zh-CN" altLang="en-US" sz="1200" dirty="0" smtClean="0">
                <a:solidFill>
                  <a:srgbClr val="57606A"/>
                </a:solidFill>
                <a:latin typeface="Consolas" charset="0"/>
              </a:rPr>
              <a:t>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statements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*</a:t>
            </a:r>
            <a:r>
              <a:rPr lang="en-US" sz="1200" dirty="0">
                <a:solidFill>
                  <a:srgbClr val="5B28B4"/>
                </a:solidFill>
                <a:latin typeface="Consolas" charset="0"/>
              </a:rPr>
              <a:t>present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*t);	</a:t>
            </a:r>
            <a:endParaRPr lang="en-US" sz="1200" dirty="0" smtClean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 </a:t>
            </a:r>
            <a:r>
              <a:rPr lang="en-US" altLang="zh-CN" sz="1200" dirty="0" smtClean="0">
                <a:solidFill>
                  <a:srgbClr val="57606A"/>
                </a:solidFill>
                <a:latin typeface="Consolas" charset="0"/>
              </a:rPr>
              <a:t>get</a:t>
            </a:r>
            <a:r>
              <a:rPr lang="zh-CN" altLang="en-US" sz="1200" dirty="0" smtClean="0">
                <a:solidFill>
                  <a:srgbClr val="57606A"/>
                </a:solidFill>
                <a:latin typeface="Consolas" charset="0"/>
              </a:rPr>
              <a:t> </a:t>
            </a:r>
            <a:r>
              <a:rPr lang="en-US" altLang="zh-CN" sz="1200" dirty="0" smtClean="0">
                <a:solidFill>
                  <a:srgbClr val="57606A"/>
                </a:solidFill>
                <a:latin typeface="Consolas" charset="0"/>
              </a:rPr>
              <a:t>expr</a:t>
            </a:r>
            <a:r>
              <a:rPr lang="zh-CN" altLang="en-US" sz="1200" dirty="0" smtClean="0">
                <a:solidFill>
                  <a:srgbClr val="57606A"/>
                </a:solidFill>
                <a:latin typeface="Consolas" charset="0"/>
              </a:rPr>
              <a:t> </a:t>
            </a:r>
            <a:r>
              <a:rPr lang="en-US" altLang="zh-CN" sz="1200" dirty="0" err="1" smtClean="0">
                <a:solidFill>
                  <a:srgbClr val="57606A"/>
                </a:solidFill>
                <a:latin typeface="Consolas" charset="0"/>
              </a:rPr>
              <a:t>struct</a:t>
            </a:r>
            <a:endParaRPr lang="en-US" sz="1200" dirty="0" smtClean="0">
              <a:solidFill>
                <a:srgbClr val="57606A"/>
              </a:solidFill>
              <a:latin typeface="Consolas" charset="0"/>
            </a:endParaRP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expr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exprstack_lookup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	</a:t>
            </a:r>
            <a:endParaRPr lang="en-US" sz="1200" dirty="0" smtClean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transform the calculator language into C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language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5B28B4"/>
                </a:solidFill>
                <a:latin typeface="Consolas" charset="0"/>
              </a:rPr>
              <a:t>transform2c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7967" y="2637440"/>
            <a:ext cx="2580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expr{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  <a:r>
              <a:rPr lang="hu-HU" sz="1200" dirty="0" smtClean="0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hu-HU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hu-HU" sz="1200" dirty="0" err="1">
                <a:solidFill>
                  <a:srgbClr val="1B1F22"/>
                </a:solidFill>
                <a:latin typeface="Consolas" charset="0"/>
              </a:rPr>
              <a:t>flag</a:t>
            </a:r>
            <a:r>
              <a:rPr lang="hu-HU" sz="1200" dirty="0">
                <a:solidFill>
                  <a:srgbClr val="1B1F22"/>
                </a:solidFill>
                <a:latin typeface="Consolas" charset="0"/>
              </a:rPr>
              <a:t>;	</a:t>
            </a:r>
            <a:endParaRPr lang="hu-HU" sz="1200" dirty="0" smtClean="0">
              <a:solidFill>
                <a:srgbClr val="1B1F22"/>
              </a:solidFill>
              <a:latin typeface="Consolas" charset="0"/>
            </a:endParaRPr>
          </a:p>
          <a:p>
            <a:r>
              <a:rPr lang="hu-HU" sz="1200" dirty="0">
                <a:solidFill>
                  <a:srgbClr val="1B1F22"/>
                </a:solidFill>
                <a:latin typeface="Consolas" charset="0"/>
              </a:rPr>
              <a:t>	</a:t>
            </a:r>
            <a:r>
              <a:rPr lang="ro-RO" sz="1200" dirty="0" err="1" smtClean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ro-RO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ro-RO" sz="1200" dirty="0">
                <a:solidFill>
                  <a:srgbClr val="1B1F22"/>
                </a:solidFill>
                <a:latin typeface="Consolas" charset="0"/>
              </a:rPr>
              <a:t>*</a:t>
            </a:r>
            <a:r>
              <a:rPr lang="ro-RO" sz="1200" dirty="0" err="1">
                <a:solidFill>
                  <a:srgbClr val="1B1F22"/>
                </a:solidFill>
                <a:latin typeface="Consolas" charset="0"/>
              </a:rPr>
              <a:t>expr</a:t>
            </a:r>
            <a:r>
              <a:rPr lang="ro-RO" sz="1200" dirty="0">
                <a:solidFill>
                  <a:srgbClr val="1B1F22"/>
                </a:solidFill>
                <a:latin typeface="Consolas" charset="0"/>
              </a:rPr>
              <a:t>;	</a:t>
            </a:r>
          </a:p>
          <a:p>
            <a:r>
              <a:rPr lang="ro-RO" sz="1200" dirty="0" smtClean="0">
                <a:solidFill>
                  <a:srgbClr val="1B1F22"/>
                </a:solidFill>
                <a:latin typeface="Consolas" charset="0"/>
              </a:rPr>
              <a:t>}</a:t>
            </a:r>
            <a:r>
              <a:rPr lang="ro-RO" sz="1200" dirty="0" err="1">
                <a:solidFill>
                  <a:srgbClr val="1B1F22"/>
                </a:solidFill>
                <a:latin typeface="Consolas" charset="0"/>
              </a:rPr>
              <a:t>exprstack</a:t>
            </a:r>
            <a:r>
              <a:rPr lang="ro-RO" sz="1200" dirty="0">
                <a:solidFill>
                  <a:srgbClr val="1B1F22"/>
                </a:solidFill>
                <a:latin typeface="Consolas" charset="0"/>
              </a:rPr>
              <a:t>[TOTAL];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62805" y="1845734"/>
            <a:ext cx="50655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temp.h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temp.c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93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Compiler frontend and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</a:p>
          <a:p>
            <a:pPr lvl="1"/>
            <a:r>
              <a:rPr lang="en-US" dirty="0">
                <a:hlinkClick r:id="rId2" action="ppaction://hlinkfile"/>
              </a:rPr>
              <a:t>input_file.txt</a:t>
            </a:r>
            <a:endParaRPr lang="en-US" dirty="0"/>
          </a:p>
          <a:p>
            <a:pPr lvl="1"/>
            <a:r>
              <a:rPr lang="en-US" altLang="zh-CN" dirty="0" err="1" smtClean="0">
                <a:hlinkClick r:id="rId3" action="ppaction://hlinkfile"/>
              </a:rPr>
              <a:t>output_file.txt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47C280F-4A17-3640-B27F-D78BA6B2EC77}" vid="{B7506CC9-5EDB-694E-A631-58FB2C2888C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47C280F-4A17-3640-B27F-D78BA6B2EC77}" vid="{3841EB8E-DA26-9A40-8615-81D1BA899D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151</TotalTime>
  <Words>83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Consolas</vt:lpstr>
      <vt:lpstr>DengXian</vt:lpstr>
      <vt:lpstr>Arial</vt:lpstr>
      <vt:lpstr>Retrospect</vt:lpstr>
      <vt:lpstr>Custom Design</vt:lpstr>
      <vt:lpstr>CPEG 421/621 Project: A Calculator Compiler</vt:lpstr>
      <vt:lpstr>Task 1: Compiler frontend and backend</vt:lpstr>
      <vt:lpstr>Task 1: Compiler frontend and backend</vt:lpstr>
      <vt:lpstr>Task 1: Compiler frontend and backend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CPEG 421/621 Project: A Calculator Compiler</dc:title>
  <dc:creator>Hao Xu</dc:creator>
  <cp:lastModifiedBy>Hao Xu</cp:lastModifiedBy>
  <cp:revision>6</cp:revision>
  <dcterms:created xsi:type="dcterms:W3CDTF">2018-05-02T14:13:41Z</dcterms:created>
  <dcterms:modified xsi:type="dcterms:W3CDTF">2018-05-02T16:45:11Z</dcterms:modified>
</cp:coreProperties>
</file>