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3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5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97836-627A-F14B-9CB5-9C3F4D4D206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E982A-27F6-DE40-BF54-75D49FADB974}">
      <dgm:prSet phldrT="[Text]"/>
      <dgm:spPr/>
      <dgm:t>
        <a:bodyPr/>
        <a:lstStyle/>
        <a:p>
          <a:r>
            <a:rPr lang="en-US" altLang="zh-CN" dirty="0" smtClean="0"/>
            <a:t>Copy</a:t>
          </a:r>
          <a:r>
            <a:rPr lang="zh-CN" altLang="en-US" dirty="0" smtClean="0"/>
            <a:t> </a:t>
          </a:r>
          <a:r>
            <a:rPr lang="en-US" altLang="zh-CN" dirty="0" smtClean="0"/>
            <a:t>Elimination</a:t>
          </a:r>
          <a:endParaRPr lang="en-US" dirty="0"/>
        </a:p>
      </dgm:t>
    </dgm:pt>
    <dgm:pt modelId="{D7F6FA37-2CDE-514F-AB75-3199C8185063}" type="parTrans" cxnId="{0A7718F1-D607-D244-8B78-2C866A97F1E6}">
      <dgm:prSet/>
      <dgm:spPr/>
      <dgm:t>
        <a:bodyPr/>
        <a:lstStyle/>
        <a:p>
          <a:endParaRPr lang="en-US"/>
        </a:p>
      </dgm:t>
    </dgm:pt>
    <dgm:pt modelId="{8DEDCD5F-A245-B445-8CE3-59A061EDE0A1}" type="sibTrans" cxnId="{0A7718F1-D607-D244-8B78-2C866A97F1E6}">
      <dgm:prSet/>
      <dgm:spPr/>
      <dgm:t>
        <a:bodyPr/>
        <a:lstStyle/>
        <a:p>
          <a:endParaRPr lang="en-US"/>
        </a:p>
      </dgm:t>
    </dgm:pt>
    <dgm:pt modelId="{E205324D-D64B-C949-BE2C-62B0D2C6435C}">
      <dgm:prSet phldrT="[Text]"/>
      <dgm:spPr/>
      <dgm:t>
        <a:bodyPr/>
        <a:lstStyle/>
        <a:p>
          <a:r>
            <a:rPr lang="en-US" altLang="zh-CN" dirty="0" smtClean="0"/>
            <a:t>Common</a:t>
          </a:r>
          <a:r>
            <a:rPr lang="zh-CN" altLang="en-US" dirty="0" smtClean="0"/>
            <a:t> </a:t>
          </a:r>
          <a:r>
            <a:rPr lang="en-US" altLang="zh-CN" dirty="0" smtClean="0"/>
            <a:t>Sub-expression</a:t>
          </a:r>
          <a:endParaRPr lang="en-US" dirty="0"/>
        </a:p>
      </dgm:t>
    </dgm:pt>
    <dgm:pt modelId="{594598D1-9550-254A-A988-62F8699E7E8C}" type="parTrans" cxnId="{8CAA9F75-86BC-0740-9B9E-89293249449E}">
      <dgm:prSet/>
      <dgm:spPr/>
      <dgm:t>
        <a:bodyPr/>
        <a:lstStyle/>
        <a:p>
          <a:endParaRPr lang="en-US"/>
        </a:p>
      </dgm:t>
    </dgm:pt>
    <dgm:pt modelId="{EDC87572-39FC-7C42-99A8-D9DB92F45FB0}" type="sibTrans" cxnId="{8CAA9F75-86BC-0740-9B9E-89293249449E}">
      <dgm:prSet/>
      <dgm:spPr/>
      <dgm:t>
        <a:bodyPr/>
        <a:lstStyle/>
        <a:p>
          <a:endParaRPr lang="en-US"/>
        </a:p>
      </dgm:t>
    </dgm:pt>
    <dgm:pt modelId="{4CA58E2D-FA11-8845-AF31-7B1DBE7FB4EA}">
      <dgm:prSet phldrT="[Text]"/>
      <dgm:spPr/>
      <dgm:t>
        <a:bodyPr/>
        <a:lstStyle/>
        <a:p>
          <a:r>
            <a:rPr lang="pt-BR" dirty="0" smtClean="0"/>
            <a:t>S1: Temp1=C*1;</a:t>
          </a:r>
          <a:endParaRPr lang="en-US" dirty="0"/>
        </a:p>
      </dgm:t>
    </dgm:pt>
    <dgm:pt modelId="{95F300FA-8445-3D4F-B9D2-9DE85E5E30CA}" type="parTrans" cxnId="{3D8335C0-C303-7E4F-9C6C-10FE2454B8AA}">
      <dgm:prSet/>
      <dgm:spPr/>
      <dgm:t>
        <a:bodyPr/>
        <a:lstStyle/>
        <a:p>
          <a:endParaRPr lang="en-US"/>
        </a:p>
      </dgm:t>
    </dgm:pt>
    <dgm:pt modelId="{01B02562-0E4F-D542-BF95-FE8DB1481454}" type="sibTrans" cxnId="{3D8335C0-C303-7E4F-9C6C-10FE2454B8AA}">
      <dgm:prSet/>
      <dgm:spPr/>
      <dgm:t>
        <a:bodyPr/>
        <a:lstStyle/>
        <a:p>
          <a:endParaRPr lang="en-US"/>
        </a:p>
      </dgm:t>
    </dgm:pt>
    <dgm:pt modelId="{CAD6DF8F-E2F2-A042-9294-72AC4D9F48D7}">
      <dgm:prSet phldrT="[Text]"/>
      <dgm:spPr/>
      <dgm:t>
        <a:bodyPr/>
        <a:lstStyle/>
        <a:p>
          <a:r>
            <a:rPr lang="en-US" altLang="zh-CN" dirty="0" smtClean="0"/>
            <a:t>Copy</a:t>
          </a:r>
          <a:r>
            <a:rPr lang="zh-CN" altLang="en-US" dirty="0" smtClean="0"/>
            <a:t> </a:t>
          </a:r>
          <a:r>
            <a:rPr lang="en-US" altLang="zh-CN" dirty="0" smtClean="0"/>
            <a:t>Elimination</a:t>
          </a:r>
          <a:endParaRPr lang="en-US" dirty="0"/>
        </a:p>
      </dgm:t>
    </dgm:pt>
    <dgm:pt modelId="{1CFB1C3A-7F04-6E49-B9F0-C0B78ECD097A}" type="parTrans" cxnId="{F0D43B7F-3533-064B-89A2-B1296203E231}">
      <dgm:prSet/>
      <dgm:spPr/>
      <dgm:t>
        <a:bodyPr/>
        <a:lstStyle/>
        <a:p>
          <a:endParaRPr lang="en-US"/>
        </a:p>
      </dgm:t>
    </dgm:pt>
    <dgm:pt modelId="{7A7909F3-A991-FB4D-8427-19C644347BA2}" type="sibTrans" cxnId="{F0D43B7F-3533-064B-89A2-B1296203E231}">
      <dgm:prSet/>
      <dgm:spPr/>
      <dgm:t>
        <a:bodyPr/>
        <a:lstStyle/>
        <a:p>
          <a:endParaRPr lang="en-US"/>
        </a:p>
      </dgm:t>
    </dgm:pt>
    <dgm:pt modelId="{EB27D752-548D-E543-81D5-83BC5E481291}">
      <dgm:prSet phldrT="[Text]"/>
      <dgm:spPr/>
      <dgm:t>
        <a:bodyPr/>
        <a:lstStyle/>
        <a:p>
          <a:r>
            <a:rPr lang="pt-BR" dirty="0" smtClean="0"/>
            <a:t>S1: Temp1=C*1;</a:t>
          </a:r>
          <a:endParaRPr lang="en-US" dirty="0"/>
        </a:p>
      </dgm:t>
    </dgm:pt>
    <dgm:pt modelId="{770D51F5-1860-4142-8840-ABBBE3692D36}" type="parTrans" cxnId="{328E3E91-8E9C-3D48-92A2-E46DB693C6BD}">
      <dgm:prSet/>
      <dgm:spPr/>
      <dgm:t>
        <a:bodyPr/>
        <a:lstStyle/>
        <a:p>
          <a:endParaRPr lang="en-US"/>
        </a:p>
      </dgm:t>
    </dgm:pt>
    <dgm:pt modelId="{99965379-0BBD-8544-AEEA-C419CBE032B2}" type="sibTrans" cxnId="{328E3E91-8E9C-3D48-92A2-E46DB693C6BD}">
      <dgm:prSet/>
      <dgm:spPr/>
      <dgm:t>
        <a:bodyPr/>
        <a:lstStyle/>
        <a:p>
          <a:endParaRPr lang="en-US"/>
        </a:p>
      </dgm:t>
    </dgm:pt>
    <dgm:pt modelId="{29F9695C-2669-F74B-9479-CB82FB76AF63}">
      <dgm:prSet/>
      <dgm:spPr/>
      <dgm:t>
        <a:bodyPr/>
        <a:lstStyle/>
        <a:p>
          <a:r>
            <a:rPr lang="pt-BR" smtClean="0"/>
            <a:t>S1: Temp1=C*1;</a:t>
          </a:r>
          <a:endParaRPr lang="en-US"/>
        </a:p>
      </dgm:t>
    </dgm:pt>
    <dgm:pt modelId="{C694FC96-0026-0648-8A12-9085948937D5}" type="parTrans" cxnId="{3F464D0E-9C3A-4C44-AA97-A0601D163972}">
      <dgm:prSet/>
      <dgm:spPr/>
      <dgm:t>
        <a:bodyPr/>
        <a:lstStyle/>
        <a:p>
          <a:endParaRPr lang="en-US"/>
        </a:p>
      </dgm:t>
    </dgm:pt>
    <dgm:pt modelId="{119E3D61-CF20-6E4E-AC10-29D1C1202AF2}" type="sibTrans" cxnId="{3F464D0E-9C3A-4C44-AA97-A0601D163972}">
      <dgm:prSet/>
      <dgm:spPr/>
      <dgm:t>
        <a:bodyPr/>
        <a:lstStyle/>
        <a:p>
          <a:endParaRPr lang="en-US"/>
        </a:p>
      </dgm:t>
    </dgm:pt>
    <dgm:pt modelId="{108D0BF8-5EDC-5440-AF6D-AFEA4A410E2B}">
      <dgm:prSet/>
      <dgm:spPr/>
      <dgm:t>
        <a:bodyPr/>
        <a:lstStyle/>
        <a:p>
          <a:r>
            <a:rPr lang="pt-BR" smtClean="0"/>
            <a:t>S2: A=B+Temp1;</a:t>
          </a:r>
          <a:endParaRPr lang="pt-BR" dirty="0" smtClean="0"/>
        </a:p>
      </dgm:t>
    </dgm:pt>
    <dgm:pt modelId="{1C114446-502B-BF4E-A6D2-911EAAA85AD7}" type="parTrans" cxnId="{80DF705D-B133-424F-B906-8E916B08B9C2}">
      <dgm:prSet/>
      <dgm:spPr/>
      <dgm:t>
        <a:bodyPr/>
        <a:lstStyle/>
        <a:p>
          <a:endParaRPr lang="en-US"/>
        </a:p>
      </dgm:t>
    </dgm:pt>
    <dgm:pt modelId="{749D9491-7F5D-064F-8C3B-751DADD0DAEF}" type="sibTrans" cxnId="{80DF705D-B133-424F-B906-8E916B08B9C2}">
      <dgm:prSet/>
      <dgm:spPr/>
      <dgm:t>
        <a:bodyPr/>
        <a:lstStyle/>
        <a:p>
          <a:endParaRPr lang="en-US"/>
        </a:p>
      </dgm:t>
    </dgm:pt>
    <dgm:pt modelId="{36E430DD-EAA1-C141-8DC0-05F9E0A89950}">
      <dgm:prSet/>
      <dgm:spPr/>
      <dgm:t>
        <a:bodyPr/>
        <a:lstStyle/>
        <a:p>
          <a:r>
            <a:rPr lang="pt-BR" dirty="0" smtClean="0"/>
            <a:t>S3: </a:t>
          </a:r>
          <a:r>
            <a:rPr lang="pt-BR" dirty="0" err="1" smtClean="0"/>
            <a:t>B</a:t>
          </a:r>
          <a:r>
            <a:rPr lang="pt-BR" dirty="0" smtClean="0"/>
            <a:t>=</a:t>
          </a:r>
          <a:r>
            <a:rPr lang="pt-BR" dirty="0" err="1" smtClean="0"/>
            <a:t>D</a:t>
          </a:r>
          <a:r>
            <a:rPr lang="pt-BR" dirty="0" smtClean="0"/>
            <a:t>/2;</a:t>
          </a:r>
          <a:endParaRPr lang="pt-BR" dirty="0" smtClean="0"/>
        </a:p>
      </dgm:t>
    </dgm:pt>
    <dgm:pt modelId="{7BA61B0A-8BA5-0A48-BFCE-077B640565EC}" type="parTrans" cxnId="{2F0752E3-900C-984B-BDF6-87E8151AC730}">
      <dgm:prSet/>
      <dgm:spPr/>
      <dgm:t>
        <a:bodyPr/>
        <a:lstStyle/>
        <a:p>
          <a:endParaRPr lang="en-US"/>
        </a:p>
      </dgm:t>
    </dgm:pt>
    <dgm:pt modelId="{C5F9FB67-9FCD-B949-965C-2415D8A6ABEE}" type="sibTrans" cxnId="{2F0752E3-900C-984B-BDF6-87E8151AC730}">
      <dgm:prSet/>
      <dgm:spPr/>
      <dgm:t>
        <a:bodyPr/>
        <a:lstStyle/>
        <a:p>
          <a:endParaRPr lang="en-US"/>
        </a:p>
      </dgm:t>
    </dgm:pt>
    <dgm:pt modelId="{EDB43499-449F-1C4A-AC0C-15BCC951436C}">
      <dgm:prSet/>
      <dgm:spPr/>
      <dgm:t>
        <a:bodyPr/>
        <a:lstStyle/>
        <a:p>
          <a:r>
            <a:rPr lang="pt-BR" smtClean="0"/>
            <a:t>S4: C=D/2;</a:t>
          </a:r>
          <a:endParaRPr lang="en-US" dirty="0"/>
        </a:p>
      </dgm:t>
    </dgm:pt>
    <dgm:pt modelId="{1BCDBA9D-1124-8D44-9ECD-37B9C4B972A1}" type="parTrans" cxnId="{AD1433A7-1F3A-B748-9730-449705D36645}">
      <dgm:prSet/>
      <dgm:spPr/>
      <dgm:t>
        <a:bodyPr/>
        <a:lstStyle/>
        <a:p>
          <a:endParaRPr lang="en-US"/>
        </a:p>
      </dgm:t>
    </dgm:pt>
    <dgm:pt modelId="{4CCC823B-49CD-5647-9619-0FD9AFF83DF3}" type="sibTrans" cxnId="{AD1433A7-1F3A-B748-9730-449705D36645}">
      <dgm:prSet/>
      <dgm:spPr/>
      <dgm:t>
        <a:bodyPr/>
        <a:lstStyle/>
        <a:p>
          <a:endParaRPr lang="en-US"/>
        </a:p>
      </dgm:t>
    </dgm:pt>
    <dgm:pt modelId="{DEA8D339-208E-9749-971E-D6D56CD7DDA7}">
      <dgm:prSet/>
      <dgm:spPr/>
      <dgm:t>
        <a:bodyPr/>
        <a:lstStyle/>
        <a:p>
          <a:r>
            <a:rPr lang="pt-BR" dirty="0" smtClean="0"/>
            <a:t>S2: A=B+Temp1;</a:t>
          </a:r>
          <a:endParaRPr lang="pt-BR" dirty="0" smtClean="0"/>
        </a:p>
      </dgm:t>
    </dgm:pt>
    <dgm:pt modelId="{D147BABA-F0BA-EC40-9DBF-664EDFC3A733}" type="parTrans" cxnId="{8C0B5130-9A44-384E-808A-DFF1D6490993}">
      <dgm:prSet/>
      <dgm:spPr/>
      <dgm:t>
        <a:bodyPr/>
        <a:lstStyle/>
        <a:p>
          <a:endParaRPr lang="en-US"/>
        </a:p>
      </dgm:t>
    </dgm:pt>
    <dgm:pt modelId="{4C41FAB3-1D06-7044-8662-D913CA646F12}" type="sibTrans" cxnId="{8C0B5130-9A44-384E-808A-DFF1D6490993}">
      <dgm:prSet/>
      <dgm:spPr/>
      <dgm:t>
        <a:bodyPr/>
        <a:lstStyle/>
        <a:p>
          <a:endParaRPr lang="en-US"/>
        </a:p>
      </dgm:t>
    </dgm:pt>
    <dgm:pt modelId="{11C817BE-55C2-8147-94FF-8B39113BDFFB}">
      <dgm:prSet/>
      <dgm:spPr/>
      <dgm:t>
        <a:bodyPr/>
        <a:lstStyle/>
        <a:p>
          <a:r>
            <a:rPr lang="pt-BR" dirty="0" smtClean="0"/>
            <a:t>S3: Temp2=</a:t>
          </a:r>
          <a:r>
            <a:rPr lang="pt-BR" dirty="0" err="1" smtClean="0"/>
            <a:t>D</a:t>
          </a:r>
          <a:r>
            <a:rPr lang="pt-BR" dirty="0" smtClean="0"/>
            <a:t>/2;</a:t>
          </a:r>
          <a:endParaRPr lang="pt-BR" dirty="0" smtClean="0"/>
        </a:p>
      </dgm:t>
    </dgm:pt>
    <dgm:pt modelId="{2C8FBA00-1104-1142-8863-6177E2E0BB79}" type="parTrans" cxnId="{E5532B56-21FA-E74D-8FFB-4E2C6AC52E48}">
      <dgm:prSet/>
      <dgm:spPr/>
      <dgm:t>
        <a:bodyPr/>
        <a:lstStyle/>
        <a:p>
          <a:endParaRPr lang="en-US"/>
        </a:p>
      </dgm:t>
    </dgm:pt>
    <dgm:pt modelId="{2A725183-A920-BA44-BDB3-F398251C8124}" type="sibTrans" cxnId="{E5532B56-21FA-E74D-8FFB-4E2C6AC52E48}">
      <dgm:prSet/>
      <dgm:spPr/>
      <dgm:t>
        <a:bodyPr/>
        <a:lstStyle/>
        <a:p>
          <a:endParaRPr lang="en-US"/>
        </a:p>
      </dgm:t>
    </dgm:pt>
    <dgm:pt modelId="{A2F1BE91-C16B-0840-83ED-C99BAC9258CC}">
      <dgm:prSet/>
      <dgm:spPr/>
      <dgm:t>
        <a:bodyPr/>
        <a:lstStyle/>
        <a:p>
          <a:r>
            <a:rPr lang="pt-BR" smtClean="0"/>
            <a:t>S4: B=Temp2;</a:t>
          </a:r>
          <a:endParaRPr lang="pt-BR" dirty="0" smtClean="0"/>
        </a:p>
      </dgm:t>
    </dgm:pt>
    <dgm:pt modelId="{AD2905B5-A800-C145-824A-5AA7924D960E}" type="parTrans" cxnId="{775825DA-E879-744D-9977-D369AC59F91E}">
      <dgm:prSet/>
      <dgm:spPr/>
      <dgm:t>
        <a:bodyPr/>
        <a:lstStyle/>
        <a:p>
          <a:endParaRPr lang="en-US"/>
        </a:p>
      </dgm:t>
    </dgm:pt>
    <dgm:pt modelId="{F3F71B05-6682-8F42-9BB2-39379B80D284}" type="sibTrans" cxnId="{775825DA-E879-744D-9977-D369AC59F91E}">
      <dgm:prSet/>
      <dgm:spPr/>
      <dgm:t>
        <a:bodyPr/>
        <a:lstStyle/>
        <a:p>
          <a:endParaRPr lang="en-US"/>
        </a:p>
      </dgm:t>
    </dgm:pt>
    <dgm:pt modelId="{8529B3F8-C380-C54A-AA0A-44EDD4ABA5A9}">
      <dgm:prSet/>
      <dgm:spPr/>
      <dgm:t>
        <a:bodyPr/>
        <a:lstStyle/>
        <a:p>
          <a:r>
            <a:rPr lang="pt-BR" dirty="0" smtClean="0"/>
            <a:t>S5: C=Temp2;</a:t>
          </a:r>
          <a:endParaRPr lang="en-US" dirty="0"/>
        </a:p>
      </dgm:t>
    </dgm:pt>
    <dgm:pt modelId="{8415D9FF-424C-914E-AC1A-49CA3981D604}" type="parTrans" cxnId="{14E84090-77F0-524F-9126-458F843CC9E5}">
      <dgm:prSet/>
      <dgm:spPr/>
      <dgm:t>
        <a:bodyPr/>
        <a:lstStyle/>
        <a:p>
          <a:endParaRPr lang="en-US"/>
        </a:p>
      </dgm:t>
    </dgm:pt>
    <dgm:pt modelId="{FCF9CF0D-D0ED-524A-A52F-588EAD50A294}" type="sibTrans" cxnId="{14E84090-77F0-524F-9126-458F843CC9E5}">
      <dgm:prSet/>
      <dgm:spPr/>
      <dgm:t>
        <a:bodyPr/>
        <a:lstStyle/>
        <a:p>
          <a:endParaRPr lang="en-US"/>
        </a:p>
      </dgm:t>
    </dgm:pt>
    <dgm:pt modelId="{61618A94-DF04-FE4F-8D19-981AA029A60D}">
      <dgm:prSet/>
      <dgm:spPr/>
      <dgm:t>
        <a:bodyPr/>
        <a:lstStyle/>
        <a:p>
          <a:r>
            <a:rPr lang="pt-BR" smtClean="0"/>
            <a:t>S2: A=B+Temp1;</a:t>
          </a:r>
          <a:endParaRPr lang="pt-BR" dirty="0" smtClean="0"/>
        </a:p>
      </dgm:t>
    </dgm:pt>
    <dgm:pt modelId="{B08D3E91-DDB5-004A-8D06-FB22FFC01B4B}" type="parTrans" cxnId="{CA83B06F-9DB6-CB47-A5D9-B6293DDA00FA}">
      <dgm:prSet/>
      <dgm:spPr/>
      <dgm:t>
        <a:bodyPr/>
        <a:lstStyle/>
        <a:p>
          <a:endParaRPr lang="en-US"/>
        </a:p>
      </dgm:t>
    </dgm:pt>
    <dgm:pt modelId="{9BD7F7E7-692F-AB46-9419-9DE501737582}" type="sibTrans" cxnId="{CA83B06F-9DB6-CB47-A5D9-B6293DDA00FA}">
      <dgm:prSet/>
      <dgm:spPr/>
      <dgm:t>
        <a:bodyPr/>
        <a:lstStyle/>
        <a:p>
          <a:endParaRPr lang="en-US"/>
        </a:p>
      </dgm:t>
    </dgm:pt>
    <dgm:pt modelId="{1D04488F-8F48-BD48-B9B3-5A4B6045E73B}">
      <dgm:prSet/>
      <dgm:spPr/>
      <dgm:t>
        <a:bodyPr/>
        <a:lstStyle/>
        <a:p>
          <a:r>
            <a:rPr lang="pt-BR" dirty="0" smtClean="0"/>
            <a:t>S3: Temp2=</a:t>
          </a:r>
          <a:r>
            <a:rPr lang="pt-BR" dirty="0" err="1" smtClean="0"/>
            <a:t>D</a:t>
          </a:r>
          <a:r>
            <a:rPr lang="pt-BR" dirty="0" smtClean="0"/>
            <a:t>/2;</a:t>
          </a:r>
          <a:endParaRPr lang="pt-BR" dirty="0" smtClean="0"/>
        </a:p>
      </dgm:t>
    </dgm:pt>
    <dgm:pt modelId="{42EA5E72-2588-1E42-84A3-19B971B62B45}" type="parTrans" cxnId="{6077C511-3F07-2E47-8E55-E044D5E1304D}">
      <dgm:prSet/>
      <dgm:spPr/>
      <dgm:t>
        <a:bodyPr/>
        <a:lstStyle/>
        <a:p>
          <a:endParaRPr lang="en-US"/>
        </a:p>
      </dgm:t>
    </dgm:pt>
    <dgm:pt modelId="{E474B2E1-0D25-2B43-ADDD-DEF7053FB4BE}" type="sibTrans" cxnId="{6077C511-3F07-2E47-8E55-E044D5E1304D}">
      <dgm:prSet/>
      <dgm:spPr/>
      <dgm:t>
        <a:bodyPr/>
        <a:lstStyle/>
        <a:p>
          <a:endParaRPr lang="en-US"/>
        </a:p>
      </dgm:t>
    </dgm:pt>
    <dgm:pt modelId="{493C6DDF-1F43-C24B-AA4D-3BB8F6BA6484}">
      <dgm:prSet/>
      <dgm:spPr/>
      <dgm:t>
        <a:bodyPr/>
        <a:lstStyle/>
        <a:p>
          <a:r>
            <a:rPr lang="pt-BR" smtClean="0"/>
            <a:t>S4: B=D/2;</a:t>
          </a:r>
          <a:endParaRPr lang="pt-BR" dirty="0" smtClean="0"/>
        </a:p>
      </dgm:t>
    </dgm:pt>
    <dgm:pt modelId="{ED9498A1-A6DA-BA4D-BE64-A90A415940AA}" type="parTrans" cxnId="{F2E51AB6-9300-DA44-8FE8-F7DE1033F89C}">
      <dgm:prSet/>
      <dgm:spPr/>
      <dgm:t>
        <a:bodyPr/>
        <a:lstStyle/>
        <a:p>
          <a:endParaRPr lang="en-US"/>
        </a:p>
      </dgm:t>
    </dgm:pt>
    <dgm:pt modelId="{CA673A6E-5CFA-7846-B89E-5BF7127F89C0}" type="sibTrans" cxnId="{F2E51AB6-9300-DA44-8FE8-F7DE1033F89C}">
      <dgm:prSet/>
      <dgm:spPr/>
      <dgm:t>
        <a:bodyPr/>
        <a:lstStyle/>
        <a:p>
          <a:endParaRPr lang="en-US"/>
        </a:p>
      </dgm:t>
    </dgm:pt>
    <dgm:pt modelId="{8DAC1EA8-98F4-2E4C-AA94-A8B574CF70F9}">
      <dgm:prSet/>
      <dgm:spPr/>
      <dgm:t>
        <a:bodyPr/>
        <a:lstStyle/>
        <a:p>
          <a:r>
            <a:rPr lang="pt-BR" dirty="0" smtClean="0"/>
            <a:t>S5: C=</a:t>
          </a:r>
          <a:r>
            <a:rPr lang="pt-BR" dirty="0" err="1" smtClean="0"/>
            <a:t>D</a:t>
          </a:r>
          <a:r>
            <a:rPr lang="pt-BR" dirty="0" smtClean="0"/>
            <a:t>/2;</a:t>
          </a:r>
          <a:endParaRPr lang="en-US" dirty="0"/>
        </a:p>
      </dgm:t>
    </dgm:pt>
    <dgm:pt modelId="{FDD5EFCD-2071-584D-9C40-53ADD3C4AB63}" type="parTrans" cxnId="{D01B3BD7-1ED1-4F4F-A4EB-6BD5DBE83637}">
      <dgm:prSet/>
      <dgm:spPr/>
      <dgm:t>
        <a:bodyPr/>
        <a:lstStyle/>
        <a:p>
          <a:endParaRPr lang="en-US"/>
        </a:p>
      </dgm:t>
    </dgm:pt>
    <dgm:pt modelId="{F1E92CBF-1357-DF4E-A856-516A4D379079}" type="sibTrans" cxnId="{D01B3BD7-1ED1-4F4F-A4EB-6BD5DBE83637}">
      <dgm:prSet/>
      <dgm:spPr/>
      <dgm:t>
        <a:bodyPr/>
        <a:lstStyle/>
        <a:p>
          <a:endParaRPr lang="en-US"/>
        </a:p>
      </dgm:t>
    </dgm:pt>
    <dgm:pt modelId="{64AB3FED-5B30-C548-A337-DC16EAB3FB3D}" type="pres">
      <dgm:prSet presAssocID="{04E97836-627A-F14B-9CB5-9C3F4D4D206B}" presName="linearFlow" presStyleCnt="0">
        <dgm:presLayoutVars>
          <dgm:dir/>
          <dgm:animLvl val="lvl"/>
          <dgm:resizeHandles val="exact"/>
        </dgm:presLayoutVars>
      </dgm:prSet>
      <dgm:spPr/>
    </dgm:pt>
    <dgm:pt modelId="{13C85E60-BE9A-B449-B9DC-891C92671D63}" type="pres">
      <dgm:prSet presAssocID="{75FE982A-27F6-DE40-BF54-75D49FADB974}" presName="composite" presStyleCnt="0"/>
      <dgm:spPr/>
    </dgm:pt>
    <dgm:pt modelId="{A66DF9EE-7B17-494D-8FFC-0E07A743014F}" type="pres">
      <dgm:prSet presAssocID="{75FE982A-27F6-DE40-BF54-75D49FADB97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9B6896-C826-9B46-88CF-24696C1FF293}" type="pres">
      <dgm:prSet presAssocID="{75FE982A-27F6-DE40-BF54-75D49FADB974}" presName="parSh" presStyleLbl="node1" presStyleIdx="0" presStyleCnt="3"/>
      <dgm:spPr/>
    </dgm:pt>
    <dgm:pt modelId="{9A0ADDB9-3905-5A47-918E-3D6CC2B7F468}" type="pres">
      <dgm:prSet presAssocID="{75FE982A-27F6-DE40-BF54-75D49FADB974}" presName="desTx" presStyleLbl="fgAcc1" presStyleIdx="0" presStyleCnt="3" custScaleY="32288" custLinFactNeighborX="-2488" custLinFactNeighborY="-355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144A4-0CFA-CE42-9933-F2585D879367}" type="pres">
      <dgm:prSet presAssocID="{8DEDCD5F-A245-B445-8CE3-59A061EDE0A1}" presName="sibTrans" presStyleLbl="sibTrans2D1" presStyleIdx="0" presStyleCnt="2"/>
      <dgm:spPr/>
    </dgm:pt>
    <dgm:pt modelId="{A073936D-EF45-744D-ABE7-E3651A4BD457}" type="pres">
      <dgm:prSet presAssocID="{8DEDCD5F-A245-B445-8CE3-59A061EDE0A1}" presName="connTx" presStyleLbl="sibTrans2D1" presStyleIdx="0" presStyleCnt="2"/>
      <dgm:spPr/>
    </dgm:pt>
    <dgm:pt modelId="{2F5DD2D1-02A8-5247-803C-E5FCD51868AB}" type="pres">
      <dgm:prSet presAssocID="{E205324D-D64B-C949-BE2C-62B0D2C6435C}" presName="composite" presStyleCnt="0"/>
      <dgm:spPr/>
    </dgm:pt>
    <dgm:pt modelId="{0F0183A8-CADA-3B45-9204-676264896E68}" type="pres">
      <dgm:prSet presAssocID="{E205324D-D64B-C949-BE2C-62B0D2C643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9197B3-CE86-5248-934A-A67A29B46A86}" type="pres">
      <dgm:prSet presAssocID="{E205324D-D64B-C949-BE2C-62B0D2C6435C}" presName="parSh" presStyleLbl="node1" presStyleIdx="1" presStyleCnt="3" custLinFactNeighborX="-1866" custLinFactNeighborY="6601"/>
      <dgm:spPr/>
    </dgm:pt>
    <dgm:pt modelId="{4DF35609-EEF2-2A46-A0B2-613D4858FFCE}" type="pres">
      <dgm:prSet presAssocID="{E205324D-D64B-C949-BE2C-62B0D2C6435C}" presName="desTx" presStyleLbl="fgAcc1" presStyleIdx="1" presStyleCnt="3" custScaleX="112544" custScaleY="42323" custLinFactNeighborX="3732" custLinFactNeighborY="-330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E64DA-22D3-4246-AE68-230C5B3B1423}" type="pres">
      <dgm:prSet presAssocID="{EDC87572-39FC-7C42-99A8-D9DB92F45FB0}" presName="sibTrans" presStyleLbl="sibTrans2D1" presStyleIdx="1" presStyleCnt="2"/>
      <dgm:spPr/>
    </dgm:pt>
    <dgm:pt modelId="{BCCA3BAD-BE9D-9F49-ABE7-21654BE9963E}" type="pres">
      <dgm:prSet presAssocID="{EDC87572-39FC-7C42-99A8-D9DB92F45FB0}" presName="connTx" presStyleLbl="sibTrans2D1" presStyleIdx="1" presStyleCnt="2"/>
      <dgm:spPr/>
    </dgm:pt>
    <dgm:pt modelId="{52040E1B-9A7B-604B-BFFA-4F4BB36B8973}" type="pres">
      <dgm:prSet presAssocID="{CAD6DF8F-E2F2-A042-9294-72AC4D9F48D7}" presName="composite" presStyleCnt="0"/>
      <dgm:spPr/>
    </dgm:pt>
    <dgm:pt modelId="{B26E51E4-B5CA-8E47-8773-46971CB719E1}" type="pres">
      <dgm:prSet presAssocID="{CAD6DF8F-E2F2-A042-9294-72AC4D9F48D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CCC37-2AC9-3E4A-B2E8-D56EEC7703BB}" type="pres">
      <dgm:prSet presAssocID="{CAD6DF8F-E2F2-A042-9294-72AC4D9F48D7}" presName="parSh" presStyleLbl="node1" presStyleIdx="2" presStyleCnt="3" custLinFactNeighborY="4300"/>
      <dgm:spPr/>
      <dgm:t>
        <a:bodyPr/>
        <a:lstStyle/>
        <a:p>
          <a:endParaRPr lang="en-US"/>
        </a:p>
      </dgm:t>
    </dgm:pt>
    <dgm:pt modelId="{88FFD0CD-9CB9-E440-BCEC-8C9CAD5C6F6F}" type="pres">
      <dgm:prSet presAssocID="{CAD6DF8F-E2F2-A042-9294-72AC4D9F48D7}" presName="desTx" presStyleLbl="fgAcc1" presStyleIdx="2" presStyleCnt="3" custScaleY="41134" custLinFactNeighborX="2488" custLinFactNeighborY="-33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77C511-3F07-2E47-8E55-E044D5E1304D}" srcId="{CAD6DF8F-E2F2-A042-9294-72AC4D9F48D7}" destId="{1D04488F-8F48-BD48-B9B3-5A4B6045E73B}" srcOrd="2" destOrd="0" parTransId="{42EA5E72-2588-1E42-84A3-19B971B62B45}" sibTransId="{E474B2E1-0D25-2B43-ADDD-DEF7053FB4BE}"/>
    <dgm:cxn modelId="{9749C484-FB47-8D48-BC63-33FE7A07CD5A}" type="presOf" srcId="{61618A94-DF04-FE4F-8D19-981AA029A60D}" destId="{88FFD0CD-9CB9-E440-BCEC-8C9CAD5C6F6F}" srcOrd="0" destOrd="1" presId="urn:microsoft.com/office/officeart/2005/8/layout/process3"/>
    <dgm:cxn modelId="{89B2EE22-5F78-264F-B558-1C379FD41BC8}" type="presOf" srcId="{1D04488F-8F48-BD48-B9B3-5A4B6045E73B}" destId="{88FFD0CD-9CB9-E440-BCEC-8C9CAD5C6F6F}" srcOrd="0" destOrd="2" presId="urn:microsoft.com/office/officeart/2005/8/layout/process3"/>
    <dgm:cxn modelId="{E3FD0425-DCEE-4B46-80E4-B92BA346D728}" type="presOf" srcId="{04E97836-627A-F14B-9CB5-9C3F4D4D206B}" destId="{64AB3FED-5B30-C548-A337-DC16EAB3FB3D}" srcOrd="0" destOrd="0" presId="urn:microsoft.com/office/officeart/2005/8/layout/process3"/>
    <dgm:cxn modelId="{0A7718F1-D607-D244-8B78-2C866A97F1E6}" srcId="{04E97836-627A-F14B-9CB5-9C3F4D4D206B}" destId="{75FE982A-27F6-DE40-BF54-75D49FADB974}" srcOrd="0" destOrd="0" parTransId="{D7F6FA37-2CDE-514F-AB75-3199C8185063}" sibTransId="{8DEDCD5F-A245-B445-8CE3-59A061EDE0A1}"/>
    <dgm:cxn modelId="{311FA84A-155B-A54B-B280-610FD44E0686}" type="presOf" srcId="{A2F1BE91-C16B-0840-83ED-C99BAC9258CC}" destId="{4DF35609-EEF2-2A46-A0B2-613D4858FFCE}" srcOrd="0" destOrd="3" presId="urn:microsoft.com/office/officeart/2005/8/layout/process3"/>
    <dgm:cxn modelId="{80DF705D-B133-424F-B906-8E916B08B9C2}" srcId="{75FE982A-27F6-DE40-BF54-75D49FADB974}" destId="{108D0BF8-5EDC-5440-AF6D-AFEA4A410E2B}" srcOrd="1" destOrd="0" parTransId="{1C114446-502B-BF4E-A6D2-911EAAA85AD7}" sibTransId="{749D9491-7F5D-064F-8C3B-751DADD0DAEF}"/>
    <dgm:cxn modelId="{74377EC4-E9A3-354F-9ABE-067F89205596}" type="presOf" srcId="{4CA58E2D-FA11-8845-AF31-7B1DBE7FB4EA}" destId="{4DF35609-EEF2-2A46-A0B2-613D4858FFCE}" srcOrd="0" destOrd="0" presId="urn:microsoft.com/office/officeart/2005/8/layout/process3"/>
    <dgm:cxn modelId="{5F1BC289-631D-C345-98FC-E3F530084474}" type="presOf" srcId="{EB27D752-548D-E543-81D5-83BC5E481291}" destId="{88FFD0CD-9CB9-E440-BCEC-8C9CAD5C6F6F}" srcOrd="0" destOrd="0" presId="urn:microsoft.com/office/officeart/2005/8/layout/process3"/>
    <dgm:cxn modelId="{3D8335C0-C303-7E4F-9C6C-10FE2454B8AA}" srcId="{E205324D-D64B-C949-BE2C-62B0D2C6435C}" destId="{4CA58E2D-FA11-8845-AF31-7B1DBE7FB4EA}" srcOrd="0" destOrd="0" parTransId="{95F300FA-8445-3D4F-B9D2-9DE85E5E30CA}" sibTransId="{01B02562-0E4F-D542-BF95-FE8DB1481454}"/>
    <dgm:cxn modelId="{BDC2E921-5D65-E646-AB8D-0479739C0D41}" type="presOf" srcId="{EDC87572-39FC-7C42-99A8-D9DB92F45FB0}" destId="{BCCA3BAD-BE9D-9F49-ABE7-21654BE9963E}" srcOrd="1" destOrd="0" presId="urn:microsoft.com/office/officeart/2005/8/layout/process3"/>
    <dgm:cxn modelId="{9FA1C3AD-2A75-2E44-A8A2-C658577E631B}" type="presOf" srcId="{8DEDCD5F-A245-B445-8CE3-59A061EDE0A1}" destId="{D5B144A4-0CFA-CE42-9933-F2585D879367}" srcOrd="0" destOrd="0" presId="urn:microsoft.com/office/officeart/2005/8/layout/process3"/>
    <dgm:cxn modelId="{E5058182-567B-8F44-A69A-FB7B308F3DBA}" type="presOf" srcId="{8529B3F8-C380-C54A-AA0A-44EDD4ABA5A9}" destId="{4DF35609-EEF2-2A46-A0B2-613D4858FFCE}" srcOrd="0" destOrd="4" presId="urn:microsoft.com/office/officeart/2005/8/layout/process3"/>
    <dgm:cxn modelId="{3F464D0E-9C3A-4C44-AA97-A0601D163972}" srcId="{75FE982A-27F6-DE40-BF54-75D49FADB974}" destId="{29F9695C-2669-F74B-9479-CB82FB76AF63}" srcOrd="0" destOrd="0" parTransId="{C694FC96-0026-0648-8A12-9085948937D5}" sibTransId="{119E3D61-CF20-6E4E-AC10-29D1C1202AF2}"/>
    <dgm:cxn modelId="{F8656A14-EF07-D44F-8AF2-CB311610AA4B}" type="presOf" srcId="{DEA8D339-208E-9749-971E-D6D56CD7DDA7}" destId="{4DF35609-EEF2-2A46-A0B2-613D4858FFCE}" srcOrd="0" destOrd="1" presId="urn:microsoft.com/office/officeart/2005/8/layout/process3"/>
    <dgm:cxn modelId="{AC82BFC0-3FA6-924D-9BF6-4F24FA7A4F43}" type="presOf" srcId="{CAD6DF8F-E2F2-A042-9294-72AC4D9F48D7}" destId="{16ACCC37-2AC9-3E4A-B2E8-D56EEC7703BB}" srcOrd="1" destOrd="0" presId="urn:microsoft.com/office/officeart/2005/8/layout/process3"/>
    <dgm:cxn modelId="{AD1433A7-1F3A-B748-9730-449705D36645}" srcId="{75FE982A-27F6-DE40-BF54-75D49FADB974}" destId="{EDB43499-449F-1C4A-AC0C-15BCC951436C}" srcOrd="3" destOrd="0" parTransId="{1BCDBA9D-1124-8D44-9ECD-37B9C4B972A1}" sibTransId="{4CCC823B-49CD-5647-9619-0FD9AFF83DF3}"/>
    <dgm:cxn modelId="{775825DA-E879-744D-9977-D369AC59F91E}" srcId="{E205324D-D64B-C949-BE2C-62B0D2C6435C}" destId="{A2F1BE91-C16B-0840-83ED-C99BAC9258CC}" srcOrd="3" destOrd="0" parTransId="{AD2905B5-A800-C145-824A-5AA7924D960E}" sibTransId="{F3F71B05-6682-8F42-9BB2-39379B80D284}"/>
    <dgm:cxn modelId="{328E3E91-8E9C-3D48-92A2-E46DB693C6BD}" srcId="{CAD6DF8F-E2F2-A042-9294-72AC4D9F48D7}" destId="{EB27D752-548D-E543-81D5-83BC5E481291}" srcOrd="0" destOrd="0" parTransId="{770D51F5-1860-4142-8840-ABBBE3692D36}" sibTransId="{99965379-0BBD-8544-AEEA-C419CBE032B2}"/>
    <dgm:cxn modelId="{8CAA9F75-86BC-0740-9B9E-89293249449E}" srcId="{04E97836-627A-F14B-9CB5-9C3F4D4D206B}" destId="{E205324D-D64B-C949-BE2C-62B0D2C6435C}" srcOrd="1" destOrd="0" parTransId="{594598D1-9550-254A-A988-62F8699E7E8C}" sibTransId="{EDC87572-39FC-7C42-99A8-D9DB92F45FB0}"/>
    <dgm:cxn modelId="{953188EF-F272-5446-A374-02EAC6B26572}" type="presOf" srcId="{EDB43499-449F-1C4A-AC0C-15BCC951436C}" destId="{9A0ADDB9-3905-5A47-918E-3D6CC2B7F468}" srcOrd="0" destOrd="3" presId="urn:microsoft.com/office/officeart/2005/8/layout/process3"/>
    <dgm:cxn modelId="{F0D43B7F-3533-064B-89A2-B1296203E231}" srcId="{04E97836-627A-F14B-9CB5-9C3F4D4D206B}" destId="{CAD6DF8F-E2F2-A042-9294-72AC4D9F48D7}" srcOrd="2" destOrd="0" parTransId="{1CFB1C3A-7F04-6E49-B9F0-C0B78ECD097A}" sibTransId="{7A7909F3-A991-FB4D-8427-19C644347BA2}"/>
    <dgm:cxn modelId="{2F0752E3-900C-984B-BDF6-87E8151AC730}" srcId="{75FE982A-27F6-DE40-BF54-75D49FADB974}" destId="{36E430DD-EAA1-C141-8DC0-05F9E0A89950}" srcOrd="2" destOrd="0" parTransId="{7BA61B0A-8BA5-0A48-BFCE-077B640565EC}" sibTransId="{C5F9FB67-9FCD-B949-965C-2415D8A6ABEE}"/>
    <dgm:cxn modelId="{ADF05CA9-E702-4E44-90FF-AF9169E69A59}" type="presOf" srcId="{75FE982A-27F6-DE40-BF54-75D49FADB974}" destId="{A66DF9EE-7B17-494D-8FFC-0E07A743014F}" srcOrd="0" destOrd="0" presId="urn:microsoft.com/office/officeart/2005/8/layout/process3"/>
    <dgm:cxn modelId="{8C0B5130-9A44-384E-808A-DFF1D6490993}" srcId="{E205324D-D64B-C949-BE2C-62B0D2C6435C}" destId="{DEA8D339-208E-9749-971E-D6D56CD7DDA7}" srcOrd="1" destOrd="0" parTransId="{D147BABA-F0BA-EC40-9DBF-664EDFC3A733}" sibTransId="{4C41FAB3-1D06-7044-8662-D913CA646F12}"/>
    <dgm:cxn modelId="{D74B80E7-4583-5844-A49E-D81B4BD7C566}" type="presOf" srcId="{75FE982A-27F6-DE40-BF54-75D49FADB974}" destId="{0B9B6896-C826-9B46-88CF-24696C1FF293}" srcOrd="1" destOrd="0" presId="urn:microsoft.com/office/officeart/2005/8/layout/process3"/>
    <dgm:cxn modelId="{9383F458-147C-F34C-810A-958C531154AE}" type="presOf" srcId="{E205324D-D64B-C949-BE2C-62B0D2C6435C}" destId="{0F0183A8-CADA-3B45-9204-676264896E68}" srcOrd="0" destOrd="0" presId="urn:microsoft.com/office/officeart/2005/8/layout/process3"/>
    <dgm:cxn modelId="{C27A52EE-768F-0E4E-B78B-C6242C7E1EEE}" type="presOf" srcId="{8DAC1EA8-98F4-2E4C-AA94-A8B574CF70F9}" destId="{88FFD0CD-9CB9-E440-BCEC-8C9CAD5C6F6F}" srcOrd="0" destOrd="4" presId="urn:microsoft.com/office/officeart/2005/8/layout/process3"/>
    <dgm:cxn modelId="{F2E51AB6-9300-DA44-8FE8-F7DE1033F89C}" srcId="{CAD6DF8F-E2F2-A042-9294-72AC4D9F48D7}" destId="{493C6DDF-1F43-C24B-AA4D-3BB8F6BA6484}" srcOrd="3" destOrd="0" parTransId="{ED9498A1-A6DA-BA4D-BE64-A90A415940AA}" sibTransId="{CA673A6E-5CFA-7846-B89E-5BF7127F89C0}"/>
    <dgm:cxn modelId="{0C284DB6-F963-A245-A016-D408FAD307DC}" type="presOf" srcId="{8DEDCD5F-A245-B445-8CE3-59A061EDE0A1}" destId="{A073936D-EF45-744D-ABE7-E3651A4BD457}" srcOrd="1" destOrd="0" presId="urn:microsoft.com/office/officeart/2005/8/layout/process3"/>
    <dgm:cxn modelId="{CA83B06F-9DB6-CB47-A5D9-B6293DDA00FA}" srcId="{CAD6DF8F-E2F2-A042-9294-72AC4D9F48D7}" destId="{61618A94-DF04-FE4F-8D19-981AA029A60D}" srcOrd="1" destOrd="0" parTransId="{B08D3E91-DDB5-004A-8D06-FB22FFC01B4B}" sibTransId="{9BD7F7E7-692F-AB46-9419-9DE501737582}"/>
    <dgm:cxn modelId="{0B27E563-EBF5-734A-B5A0-A0C50EA1203F}" type="presOf" srcId="{108D0BF8-5EDC-5440-AF6D-AFEA4A410E2B}" destId="{9A0ADDB9-3905-5A47-918E-3D6CC2B7F468}" srcOrd="0" destOrd="1" presId="urn:microsoft.com/office/officeart/2005/8/layout/process3"/>
    <dgm:cxn modelId="{A32DDD3C-9F9E-8A4F-9BB4-49673C084E61}" type="presOf" srcId="{EDC87572-39FC-7C42-99A8-D9DB92F45FB0}" destId="{546E64DA-22D3-4246-AE68-230C5B3B1423}" srcOrd="0" destOrd="0" presId="urn:microsoft.com/office/officeart/2005/8/layout/process3"/>
    <dgm:cxn modelId="{23F47F44-7343-2F4F-8F06-91986377326A}" type="presOf" srcId="{493C6DDF-1F43-C24B-AA4D-3BB8F6BA6484}" destId="{88FFD0CD-9CB9-E440-BCEC-8C9CAD5C6F6F}" srcOrd="0" destOrd="3" presId="urn:microsoft.com/office/officeart/2005/8/layout/process3"/>
    <dgm:cxn modelId="{F4280F31-4D70-AE4D-854F-A710C7451AAF}" type="presOf" srcId="{E205324D-D64B-C949-BE2C-62B0D2C6435C}" destId="{619197B3-CE86-5248-934A-A67A29B46A86}" srcOrd="1" destOrd="0" presId="urn:microsoft.com/office/officeart/2005/8/layout/process3"/>
    <dgm:cxn modelId="{BBB9D8F1-F38D-5D4B-A729-CDFFE4587DE1}" type="presOf" srcId="{11C817BE-55C2-8147-94FF-8B39113BDFFB}" destId="{4DF35609-EEF2-2A46-A0B2-613D4858FFCE}" srcOrd="0" destOrd="2" presId="urn:microsoft.com/office/officeart/2005/8/layout/process3"/>
    <dgm:cxn modelId="{D01B3BD7-1ED1-4F4F-A4EB-6BD5DBE83637}" srcId="{CAD6DF8F-E2F2-A042-9294-72AC4D9F48D7}" destId="{8DAC1EA8-98F4-2E4C-AA94-A8B574CF70F9}" srcOrd="4" destOrd="0" parTransId="{FDD5EFCD-2071-584D-9C40-53ADD3C4AB63}" sibTransId="{F1E92CBF-1357-DF4E-A856-516A4D379079}"/>
    <dgm:cxn modelId="{E5532B56-21FA-E74D-8FFB-4E2C6AC52E48}" srcId="{E205324D-D64B-C949-BE2C-62B0D2C6435C}" destId="{11C817BE-55C2-8147-94FF-8B39113BDFFB}" srcOrd="2" destOrd="0" parTransId="{2C8FBA00-1104-1142-8863-6177E2E0BB79}" sibTransId="{2A725183-A920-BA44-BDB3-F398251C8124}"/>
    <dgm:cxn modelId="{09759D23-7582-E94E-B48E-AABE44BDC078}" type="presOf" srcId="{36E430DD-EAA1-C141-8DC0-05F9E0A89950}" destId="{9A0ADDB9-3905-5A47-918E-3D6CC2B7F468}" srcOrd="0" destOrd="2" presId="urn:microsoft.com/office/officeart/2005/8/layout/process3"/>
    <dgm:cxn modelId="{45565A1C-6319-1643-9651-3BDF498EB5A5}" type="presOf" srcId="{CAD6DF8F-E2F2-A042-9294-72AC4D9F48D7}" destId="{B26E51E4-B5CA-8E47-8773-46971CB719E1}" srcOrd="0" destOrd="0" presId="urn:microsoft.com/office/officeart/2005/8/layout/process3"/>
    <dgm:cxn modelId="{8238C006-C2D6-0347-9611-1ED4A79149E1}" type="presOf" srcId="{29F9695C-2669-F74B-9479-CB82FB76AF63}" destId="{9A0ADDB9-3905-5A47-918E-3D6CC2B7F468}" srcOrd="0" destOrd="0" presId="urn:microsoft.com/office/officeart/2005/8/layout/process3"/>
    <dgm:cxn modelId="{14E84090-77F0-524F-9126-458F843CC9E5}" srcId="{E205324D-D64B-C949-BE2C-62B0D2C6435C}" destId="{8529B3F8-C380-C54A-AA0A-44EDD4ABA5A9}" srcOrd="4" destOrd="0" parTransId="{8415D9FF-424C-914E-AC1A-49CA3981D604}" sibTransId="{FCF9CF0D-D0ED-524A-A52F-588EAD50A294}"/>
    <dgm:cxn modelId="{302273E5-A460-9042-81F4-DB5980823978}" type="presParOf" srcId="{64AB3FED-5B30-C548-A337-DC16EAB3FB3D}" destId="{13C85E60-BE9A-B449-B9DC-891C92671D63}" srcOrd="0" destOrd="0" presId="urn:microsoft.com/office/officeart/2005/8/layout/process3"/>
    <dgm:cxn modelId="{1526452E-DFF6-294E-B07C-F53241A36744}" type="presParOf" srcId="{13C85E60-BE9A-B449-B9DC-891C92671D63}" destId="{A66DF9EE-7B17-494D-8FFC-0E07A743014F}" srcOrd="0" destOrd="0" presId="urn:microsoft.com/office/officeart/2005/8/layout/process3"/>
    <dgm:cxn modelId="{8D12B941-E056-3647-B7A9-79D937375758}" type="presParOf" srcId="{13C85E60-BE9A-B449-B9DC-891C92671D63}" destId="{0B9B6896-C826-9B46-88CF-24696C1FF293}" srcOrd="1" destOrd="0" presId="urn:microsoft.com/office/officeart/2005/8/layout/process3"/>
    <dgm:cxn modelId="{73C48E07-4432-1743-AA58-75E31A7F72BD}" type="presParOf" srcId="{13C85E60-BE9A-B449-B9DC-891C92671D63}" destId="{9A0ADDB9-3905-5A47-918E-3D6CC2B7F468}" srcOrd="2" destOrd="0" presId="urn:microsoft.com/office/officeart/2005/8/layout/process3"/>
    <dgm:cxn modelId="{CEC5AA2A-9522-084C-8E55-53EA46B68329}" type="presParOf" srcId="{64AB3FED-5B30-C548-A337-DC16EAB3FB3D}" destId="{D5B144A4-0CFA-CE42-9933-F2585D879367}" srcOrd="1" destOrd="0" presId="urn:microsoft.com/office/officeart/2005/8/layout/process3"/>
    <dgm:cxn modelId="{785E82A8-DD06-EC40-B49C-6CEEC8149FE9}" type="presParOf" srcId="{D5B144A4-0CFA-CE42-9933-F2585D879367}" destId="{A073936D-EF45-744D-ABE7-E3651A4BD457}" srcOrd="0" destOrd="0" presId="urn:microsoft.com/office/officeart/2005/8/layout/process3"/>
    <dgm:cxn modelId="{D3DC21C9-47AD-8540-BEAC-0ADF007FCAE1}" type="presParOf" srcId="{64AB3FED-5B30-C548-A337-DC16EAB3FB3D}" destId="{2F5DD2D1-02A8-5247-803C-E5FCD51868AB}" srcOrd="2" destOrd="0" presId="urn:microsoft.com/office/officeart/2005/8/layout/process3"/>
    <dgm:cxn modelId="{32BE2028-D8A3-A949-AE32-C99CB5D50DE5}" type="presParOf" srcId="{2F5DD2D1-02A8-5247-803C-E5FCD51868AB}" destId="{0F0183A8-CADA-3B45-9204-676264896E68}" srcOrd="0" destOrd="0" presId="urn:microsoft.com/office/officeart/2005/8/layout/process3"/>
    <dgm:cxn modelId="{C1760FC5-D10D-8B42-96A5-E9EBB2BDCDB0}" type="presParOf" srcId="{2F5DD2D1-02A8-5247-803C-E5FCD51868AB}" destId="{619197B3-CE86-5248-934A-A67A29B46A86}" srcOrd="1" destOrd="0" presId="urn:microsoft.com/office/officeart/2005/8/layout/process3"/>
    <dgm:cxn modelId="{1C792E61-7068-DA4D-AF8D-D91476D6DA29}" type="presParOf" srcId="{2F5DD2D1-02A8-5247-803C-E5FCD51868AB}" destId="{4DF35609-EEF2-2A46-A0B2-613D4858FFCE}" srcOrd="2" destOrd="0" presId="urn:microsoft.com/office/officeart/2005/8/layout/process3"/>
    <dgm:cxn modelId="{D09479D3-D165-6E4E-A088-5DCAC430563F}" type="presParOf" srcId="{64AB3FED-5B30-C548-A337-DC16EAB3FB3D}" destId="{546E64DA-22D3-4246-AE68-230C5B3B1423}" srcOrd="3" destOrd="0" presId="urn:microsoft.com/office/officeart/2005/8/layout/process3"/>
    <dgm:cxn modelId="{37EFA9E6-1394-8947-9166-0F6CF08D12C1}" type="presParOf" srcId="{546E64DA-22D3-4246-AE68-230C5B3B1423}" destId="{BCCA3BAD-BE9D-9F49-ABE7-21654BE9963E}" srcOrd="0" destOrd="0" presId="urn:microsoft.com/office/officeart/2005/8/layout/process3"/>
    <dgm:cxn modelId="{7A13BD11-836A-0347-B1DD-429F10DA9B60}" type="presParOf" srcId="{64AB3FED-5B30-C548-A337-DC16EAB3FB3D}" destId="{52040E1B-9A7B-604B-BFFA-4F4BB36B8973}" srcOrd="4" destOrd="0" presId="urn:microsoft.com/office/officeart/2005/8/layout/process3"/>
    <dgm:cxn modelId="{E242D297-B00E-D049-A0AC-097F29B6FBD6}" type="presParOf" srcId="{52040E1B-9A7B-604B-BFFA-4F4BB36B8973}" destId="{B26E51E4-B5CA-8E47-8773-46971CB719E1}" srcOrd="0" destOrd="0" presId="urn:microsoft.com/office/officeart/2005/8/layout/process3"/>
    <dgm:cxn modelId="{349BF4D8-8D62-EF4E-A59C-BD8683640666}" type="presParOf" srcId="{52040E1B-9A7B-604B-BFFA-4F4BB36B8973}" destId="{16ACCC37-2AC9-3E4A-B2E8-D56EEC7703BB}" srcOrd="1" destOrd="0" presId="urn:microsoft.com/office/officeart/2005/8/layout/process3"/>
    <dgm:cxn modelId="{D16DF3A0-8B5C-8A48-980B-A38FC866929A}" type="presParOf" srcId="{52040E1B-9A7B-604B-BFFA-4F4BB36B8973}" destId="{88FFD0CD-9CB9-E440-BCEC-8C9CAD5C6F6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B6896-C826-9B46-88CF-24696C1FF293}">
      <dsp:nvSpPr>
        <dsp:cNvPr id="0" name=""/>
        <dsp:cNvSpPr/>
      </dsp:nvSpPr>
      <dsp:spPr>
        <a:xfrm>
          <a:off x="6040" y="664756"/>
          <a:ext cx="2013992" cy="1165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Copy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Elimination</a:t>
          </a:r>
          <a:endParaRPr lang="en-US" sz="1300" kern="1200" dirty="0"/>
        </a:p>
      </dsp:txBody>
      <dsp:txXfrm>
        <a:off x="6040" y="664756"/>
        <a:ext cx="2013992" cy="776897"/>
      </dsp:txXfrm>
    </dsp:sp>
    <dsp:sp modelId="{9A0ADDB9-3905-5A47-918E-3D6CC2B7F468}">
      <dsp:nvSpPr>
        <dsp:cNvPr id="0" name=""/>
        <dsp:cNvSpPr/>
      </dsp:nvSpPr>
      <dsp:spPr>
        <a:xfrm>
          <a:off x="368436" y="1382253"/>
          <a:ext cx="2013992" cy="11035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S1: Temp1=C*1;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S2: A=B+Temp1;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S3: </a:t>
          </a:r>
          <a:r>
            <a:rPr lang="pt-BR" sz="1300" kern="1200" dirty="0" err="1" smtClean="0"/>
            <a:t>B</a:t>
          </a:r>
          <a:r>
            <a:rPr lang="pt-BR" sz="1300" kern="1200" dirty="0" smtClean="0"/>
            <a:t>=</a:t>
          </a:r>
          <a:r>
            <a:rPr lang="pt-BR" sz="1300" kern="1200" dirty="0" err="1" smtClean="0"/>
            <a:t>D</a:t>
          </a:r>
          <a:r>
            <a:rPr lang="pt-BR" sz="1300" kern="1200" dirty="0" smtClean="0"/>
            <a:t>/2;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S4: C=D/2;</a:t>
          </a:r>
          <a:endParaRPr lang="en-US" sz="1300" kern="1200" dirty="0"/>
        </a:p>
      </dsp:txBody>
      <dsp:txXfrm>
        <a:off x="400757" y="1414574"/>
        <a:ext cx="1949350" cy="1038881"/>
      </dsp:txXfrm>
    </dsp:sp>
    <dsp:sp modelId="{D5B144A4-0CFA-CE42-9933-F2585D879367}">
      <dsp:nvSpPr>
        <dsp:cNvPr id="0" name=""/>
        <dsp:cNvSpPr/>
      </dsp:nvSpPr>
      <dsp:spPr>
        <a:xfrm rot="21590520">
          <a:off x="2315950" y="798034"/>
          <a:ext cx="627350" cy="501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315950" y="898526"/>
        <a:ext cx="476923" cy="300855"/>
      </dsp:txXfrm>
    </dsp:sp>
    <dsp:sp modelId="{619197B3-CE86-5248-934A-A67A29B46A86}">
      <dsp:nvSpPr>
        <dsp:cNvPr id="0" name=""/>
        <dsp:cNvSpPr/>
      </dsp:nvSpPr>
      <dsp:spPr>
        <a:xfrm>
          <a:off x="3203708" y="655938"/>
          <a:ext cx="2013992" cy="1165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Common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Sub-expression</a:t>
          </a:r>
          <a:endParaRPr lang="en-US" sz="1300" kern="1200" dirty="0"/>
        </a:p>
      </dsp:txBody>
      <dsp:txXfrm>
        <a:off x="3203708" y="655938"/>
        <a:ext cx="2013992" cy="776897"/>
      </dsp:txXfrm>
    </dsp:sp>
    <dsp:sp modelId="{4DF35609-EEF2-2A46-A0B2-613D4858FFCE}">
      <dsp:nvSpPr>
        <dsp:cNvPr id="0" name=""/>
        <dsp:cNvSpPr/>
      </dsp:nvSpPr>
      <dsp:spPr>
        <a:xfrm>
          <a:off x="3602638" y="1210776"/>
          <a:ext cx="2266627" cy="1446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S1: Temp1=C*1;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S2: A=B+Temp1;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S3: Temp2=</a:t>
          </a:r>
          <a:r>
            <a:rPr lang="pt-BR" sz="1300" kern="1200" dirty="0" err="1" smtClean="0"/>
            <a:t>D</a:t>
          </a:r>
          <a:r>
            <a:rPr lang="pt-BR" sz="1300" kern="1200" dirty="0" smtClean="0"/>
            <a:t>/2;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S4: B=Temp2;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S5: C=Temp2;</a:t>
          </a:r>
          <a:endParaRPr lang="en-US" sz="1300" kern="1200" dirty="0"/>
        </a:p>
      </dsp:txBody>
      <dsp:txXfrm>
        <a:off x="3645004" y="1253142"/>
        <a:ext cx="2181895" cy="1361762"/>
      </dsp:txXfrm>
    </dsp:sp>
    <dsp:sp modelId="{546E64DA-22D3-4246-AE68-230C5B3B1423}">
      <dsp:nvSpPr>
        <dsp:cNvPr id="0" name=""/>
        <dsp:cNvSpPr/>
      </dsp:nvSpPr>
      <dsp:spPr>
        <a:xfrm rot="21583156">
          <a:off x="5563984" y="785244"/>
          <a:ext cx="734140" cy="5014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563985" y="885898"/>
        <a:ext cx="583713" cy="300855"/>
      </dsp:txXfrm>
    </dsp:sp>
    <dsp:sp modelId="{16ACCC37-2AC9-3E4A-B2E8-D56EEC7703BB}">
      <dsp:nvSpPr>
        <dsp:cNvPr id="0" name=""/>
        <dsp:cNvSpPr/>
      </dsp:nvSpPr>
      <dsp:spPr>
        <a:xfrm>
          <a:off x="6602855" y="639282"/>
          <a:ext cx="2013992" cy="1165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Copy</a:t>
          </a:r>
          <a:r>
            <a:rPr lang="zh-CN" altLang="en-US" sz="1300" kern="1200" dirty="0" smtClean="0"/>
            <a:t> </a:t>
          </a:r>
          <a:r>
            <a:rPr lang="en-US" altLang="zh-CN" sz="1300" kern="1200" dirty="0" smtClean="0"/>
            <a:t>Elimination</a:t>
          </a:r>
          <a:endParaRPr lang="en-US" sz="1300" kern="1200" dirty="0"/>
        </a:p>
      </dsp:txBody>
      <dsp:txXfrm>
        <a:off x="6602855" y="639282"/>
        <a:ext cx="2013992" cy="776897"/>
      </dsp:txXfrm>
    </dsp:sp>
    <dsp:sp modelId="{88FFD0CD-9CB9-E440-BCEC-8C9CAD5C6F6F}">
      <dsp:nvSpPr>
        <dsp:cNvPr id="0" name=""/>
        <dsp:cNvSpPr/>
      </dsp:nvSpPr>
      <dsp:spPr>
        <a:xfrm>
          <a:off x="7021400" y="1231103"/>
          <a:ext cx="2013992" cy="14058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S1: Temp1=C*1;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S2: A=B+Temp1;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S3: Temp2=</a:t>
          </a:r>
          <a:r>
            <a:rPr lang="pt-BR" sz="1300" kern="1200" dirty="0" err="1" smtClean="0"/>
            <a:t>D</a:t>
          </a:r>
          <a:r>
            <a:rPr lang="pt-BR" sz="1300" kern="1200" dirty="0" smtClean="0"/>
            <a:t>/2;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smtClean="0"/>
            <a:t>S4: B=D/2;</a:t>
          </a:r>
          <a:endParaRPr lang="pt-BR" sz="1300" kern="1200" dirty="0" smtClean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/>
            <a:t>S5: C=</a:t>
          </a:r>
          <a:r>
            <a:rPr lang="pt-BR" sz="1300" kern="1200" dirty="0" err="1" smtClean="0"/>
            <a:t>D</a:t>
          </a:r>
          <a:r>
            <a:rPr lang="pt-BR" sz="1300" kern="1200" dirty="0" smtClean="0"/>
            <a:t>/2;</a:t>
          </a:r>
          <a:endParaRPr lang="en-US" sz="1300" kern="1200" dirty="0"/>
        </a:p>
      </dsp:txBody>
      <dsp:txXfrm>
        <a:off x="7062576" y="1272279"/>
        <a:ext cx="1931640" cy="1323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7D39-B277-DB4C-9C54-F3482FA2C0CE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D0391-14AB-4848-A65C-E10F70F0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C15-5B5F-2243-8118-609421235230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351B-FADC-194F-80F1-C3767AEA2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Users\xuhao\Workplace\Compiler\Final_Project\input_file.txt" TargetMode="External"/><Relationship Id="rId3" Type="http://schemas.openxmlformats.org/officeDocument/2006/relationships/hyperlink" Target="file:///Users\xuhao\Workplace\Compiler\Final_Project\output.tx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dataDependence.tx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output_copy.tx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output_cs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CPEG 421/621 Project: A Calculator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Hao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 smtClean="0"/>
              <a:t>Heuristic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endParaRPr lang="en-US" altLang="zh-CN" dirty="0"/>
          </a:p>
          <a:p>
            <a:pPr lvl="1"/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1439288"/>
              </p:ext>
            </p:extLst>
          </p:nvPr>
        </p:nvGraphicFramePr>
        <p:xfrm>
          <a:off x="1196427" y="1923394"/>
          <a:ext cx="9035393" cy="436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&quot;No&quot; Symbol 7"/>
          <p:cNvSpPr/>
          <p:nvPr/>
        </p:nvSpPr>
        <p:spPr>
          <a:xfrm>
            <a:off x="6826685" y="2567837"/>
            <a:ext cx="789139" cy="789139"/>
          </a:xfrm>
          <a:prstGeom prst="noSmoking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3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</a:t>
            </a:r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Frontend</a:t>
            </a:r>
          </a:p>
          <a:p>
            <a:pPr lvl="1"/>
            <a:r>
              <a:rPr lang="en-US" altLang="zh-CN" dirty="0" err="1" smtClean="0"/>
              <a:t>calculator.l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calculator.y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Generate</a:t>
            </a:r>
            <a:r>
              <a:rPr lang="zh-CN" altLang="en-US" dirty="0"/>
              <a:t> </a:t>
            </a:r>
            <a:r>
              <a:rPr lang="en-US" altLang="zh-CN" dirty="0" smtClean="0"/>
              <a:t>a lexical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</a:t>
            </a:r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xprtree.h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expretree.c</a:t>
            </a:r>
            <a:endParaRPr lang="en-US" altLang="zh-CN" dirty="0" smtClean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3227" y="3256767"/>
            <a:ext cx="40834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typedef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{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flag;  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//indicate whether the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				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node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is a leaf(0: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					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number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; 1: variable)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				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or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internal node(2: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				</a:t>
            </a:r>
            <a:r>
              <a:rPr lang="zh-CN" altLang="en-US" sz="1200" dirty="0" smtClean="0">
                <a:solidFill>
                  <a:srgbClr val="57606A"/>
                </a:solidFill>
                <a:latin typeface="Consolas" charset="0"/>
              </a:rPr>
              <a:t>  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operator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)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endParaRPr lang="en-US" sz="1200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variable *</a:t>
            </a:r>
            <a:r>
              <a:rPr lang="en-US" sz="1200" dirty="0" err="1" smtClean="0">
                <a:solidFill>
                  <a:srgbClr val="1B1F22"/>
                </a:solidFill>
                <a:latin typeface="Consolas" charset="0"/>
              </a:rPr>
              <a:t>var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*op;  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//operator branch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*left, *right;     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					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left and right 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cs-CZ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cs-CZ" sz="1200" dirty="0">
                <a:solidFill>
                  <a:srgbClr val="1B1F22"/>
                </a:solidFill>
                <a:latin typeface="Consolas" charset="0"/>
              </a:rPr>
              <a:t>}</a:t>
            </a:r>
            <a:r>
              <a:rPr lang="cs-CZ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cs-CZ" sz="1200" dirty="0">
                <a:solidFill>
                  <a:srgbClr val="1B1F22"/>
                </a:solidFill>
                <a:latin typeface="Consolas" charset="0"/>
              </a:rPr>
              <a:t>;	</a:t>
            </a:r>
            <a:endParaRPr lang="cs-CZ" sz="1200" dirty="0" smtClean="0">
              <a:solidFill>
                <a:srgbClr val="1B1F22"/>
              </a:solidFill>
              <a:latin typeface="Consolas" charset="0"/>
            </a:endParaRPr>
          </a:p>
          <a:p>
            <a:endParaRPr lang="cs-CZ" sz="1200" dirty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[TOTAL];</a:t>
            </a:r>
            <a:endParaRPr lang="cs-CZ" sz="1200" dirty="0">
              <a:solidFill>
                <a:srgbClr val="15171A"/>
              </a:solidFill>
              <a:latin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6712" y="3269293"/>
            <a:ext cx="572464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construct a leaf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and set the value to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val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field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makeLeafNode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n,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*name);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construct a operator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and set the left and right nodes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makeOperatorNode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c,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*l,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*r);	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evaluate an expression tree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evaluate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*t);	</a:t>
            </a:r>
          </a:p>
          <a:p>
            <a:pPr lvl="0"/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look up </a:t>
            </a:r>
            <a:r>
              <a:rPr lang="en-US" altLang="zh-CN" sz="1200" dirty="0">
                <a:solidFill>
                  <a:srgbClr val="57606A"/>
                </a:solidFill>
                <a:latin typeface="Consolas" charset="0"/>
              </a:rPr>
              <a:t>and</a:t>
            </a:r>
            <a:r>
              <a:rPr lang="zh-CN" altLang="en-US" sz="1200" dirty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altLang="zh-CN" sz="1200" dirty="0">
                <a:solidFill>
                  <a:srgbClr val="57606A"/>
                </a:solidFill>
                <a:latin typeface="Consolas" charset="0"/>
              </a:rPr>
              <a:t>build</a:t>
            </a:r>
            <a:r>
              <a:rPr lang="zh-CN" altLang="en-US" sz="1200" dirty="0">
                <a:solidFill>
                  <a:srgbClr val="57606A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the 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tnode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nodelookup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 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*s 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);</a:t>
            </a:r>
          </a:p>
          <a:p>
            <a:pPr lvl="0"/>
            <a:endParaRPr lang="en-US" sz="1200" dirty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transform the calculator language into C language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transform2c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</a:t>
            </a:r>
            <a:r>
              <a:rPr lang="en-US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65525" cy="4023360"/>
          </a:xfrm>
        </p:spPr>
        <p:txBody>
          <a:bodyPr/>
          <a:lstStyle/>
          <a:p>
            <a:r>
              <a:rPr lang="en-US" altLang="zh-CN" dirty="0" smtClean="0"/>
              <a:t>Backend</a:t>
            </a:r>
          </a:p>
          <a:p>
            <a:pPr lvl="1"/>
            <a:r>
              <a:rPr lang="en-US" altLang="zh-CN" dirty="0" err="1" smtClean="0"/>
              <a:t>tac.h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tac.c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4247" y="2637440"/>
            <a:ext cx="66479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{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used;    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0: not used; 1: used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flag;    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0: integer; 1: variable; 2: temporary; 3: operator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pl-PL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pl-PL" sz="1200" dirty="0">
                <a:solidFill>
                  <a:srgbClr val="CB2339"/>
                </a:solidFill>
                <a:latin typeface="Consolas" charset="0"/>
              </a:rPr>
              <a:t>char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pl-PL" sz="1200" dirty="0" err="1">
                <a:solidFill>
                  <a:srgbClr val="1B1F22"/>
                </a:solidFill>
                <a:latin typeface="Consolas" charset="0"/>
              </a:rPr>
              <a:t>name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pl-PL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  </a:t>
            </a:r>
            <a:r>
              <a:rPr lang="pl-PL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pl-PL" sz="1200" dirty="0" err="1">
                <a:solidFill>
                  <a:srgbClr val="1B1F22"/>
                </a:solidFill>
                <a:latin typeface="Consolas" charset="0"/>
              </a:rPr>
              <a:t>value</a:t>
            </a:r>
            <a:r>
              <a:rPr lang="pl-PL" sz="1200" dirty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uk-UA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uk-UA" sz="1200" dirty="0">
                <a:solidFill>
                  <a:srgbClr val="1B1F22"/>
                </a:solidFill>
                <a:latin typeface="Consolas" charset="0"/>
              </a:rPr>
              <a:t>};	</a:t>
            </a:r>
          </a:p>
          <a:p>
            <a:endParaRPr lang="uk-UA" sz="1200" dirty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variables[TOTAL];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temps[TOTAL];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varlookup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inittemps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gettemp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freetemp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*t);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7967" y="4748779"/>
            <a:ext cx="483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remove the duplicate assignment</a:t>
            </a:r>
            <a:endParaRPr lang="en-US" sz="1200" dirty="0">
              <a:solidFill>
                <a:srgbClr val="1B1F22"/>
              </a:solidFill>
              <a:latin typeface="Consolas" charset="0"/>
            </a:endParaRPr>
          </a:p>
          <a:p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rmDupAssign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7967" y="2637440"/>
            <a:ext cx="2580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{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*operation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*arg1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*arg2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*result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 *next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;</a:t>
            </a:r>
            <a:endParaRPr lang="en-US" sz="1200" dirty="0">
              <a:solidFill>
                <a:srgbClr val="15171A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}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quads;</a:t>
            </a:r>
            <a:endParaRPr lang="ro-RO" sz="1200" dirty="0">
              <a:solidFill>
                <a:srgbClr val="1B1F22"/>
              </a:solidFill>
              <a:latin typeface="Consolas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76170" y="1845734"/>
            <a:ext cx="50655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temp.h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temp.c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93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Compiler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</a:p>
          <a:p>
            <a:pPr lvl="1"/>
            <a:r>
              <a:rPr lang="en-US" dirty="0">
                <a:hlinkClick r:id="rId2" action="ppaction://hlinkfile"/>
              </a:rPr>
              <a:t>input_file.txt</a:t>
            </a:r>
            <a:endParaRPr lang="en-US" dirty="0"/>
          </a:p>
          <a:p>
            <a:pPr lvl="1"/>
            <a:r>
              <a:rPr lang="en-US" altLang="zh-CN" dirty="0" err="1" smtClean="0">
                <a:hlinkClick r:id="rId3" action="ppaction://hlinkfile"/>
              </a:rPr>
              <a:t>output_file.txt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Task2: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Dependence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nalysis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73643"/>
              </p:ext>
            </p:extLst>
          </p:nvPr>
        </p:nvGraphicFramePr>
        <p:xfrm>
          <a:off x="1097280" y="2747169"/>
          <a:ext cx="9848034" cy="2601444"/>
        </p:xfrm>
        <a:graphic>
          <a:graphicData uri="http://schemas.openxmlformats.org/drawingml/2006/table">
            <a:tbl>
              <a:tblPr/>
              <a:tblGrid>
                <a:gridCol w="736301"/>
                <a:gridCol w="736301"/>
                <a:gridCol w="736301"/>
                <a:gridCol w="736301"/>
                <a:gridCol w="736301"/>
                <a:gridCol w="736301"/>
                <a:gridCol w="736301"/>
                <a:gridCol w="736301"/>
                <a:gridCol w="736301"/>
                <a:gridCol w="811608"/>
                <a:gridCol w="803239"/>
                <a:gridCol w="803239"/>
                <a:gridCol w="803239"/>
              </a:tblGrid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Temp1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Temp2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4335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15700" marR="15700" marT="1570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read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write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5700" marR="15700" marT="1570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4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Task2: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8260"/>
            <a:ext cx="4815005" cy="4023360"/>
          </a:xfrm>
        </p:spPr>
        <p:txBody>
          <a:bodyPr/>
          <a:lstStyle/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able.h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table.c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5378" y="2292263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RWTable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{	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flag;              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0: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init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; 1: read first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var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0744B8"/>
                </a:solidFill>
                <a:latin typeface="Consolas" charset="0"/>
              </a:rPr>
              <a:t>read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[RWTOTAL];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0744B8"/>
                </a:solidFill>
                <a:latin typeface="Consolas" charset="0"/>
              </a:rPr>
              <a:t>write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[RWTOTAL];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RWTable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*next;	</a:t>
            </a:r>
          </a:p>
          <a:p>
            <a:r>
              <a:rPr lang="uk-UA" sz="1200" dirty="0" smtClean="0">
                <a:solidFill>
                  <a:srgbClr val="1B1F22"/>
                </a:solidFill>
                <a:latin typeface="Consolas" charset="0"/>
              </a:rPr>
              <a:t>};</a:t>
            </a:r>
            <a:r>
              <a:rPr lang="uk-UA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uk-UA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{	</a:t>
            </a:r>
          </a:p>
          <a:p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used;	</a:t>
            </a:r>
          </a:p>
          <a:p>
            <a:r>
              <a:rPr lang="hu-HU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hu-HU" sz="1200" dirty="0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hu-HU" sz="1200" dirty="0">
                <a:solidFill>
                  <a:srgbClr val="1B1F22"/>
                </a:solidFill>
                <a:latin typeface="Consolas" charset="0"/>
              </a:rPr>
              <a:t> i;	</a:t>
            </a:r>
          </a:p>
          <a:p>
            <a:r>
              <a:rPr lang="hu-HU" sz="1200" dirty="0" smtClean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hu-HU" sz="1200" dirty="0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hu-HU" sz="1200" dirty="0">
                <a:solidFill>
                  <a:srgbClr val="1B1F22"/>
                </a:solidFill>
                <a:latin typeface="Consolas" charset="0"/>
              </a:rPr>
              <a:t> j;	</a:t>
            </a:r>
          </a:p>
          <a:p>
            <a:r>
              <a:rPr lang="uk-UA" sz="1200" dirty="0" smtClean="0">
                <a:solidFill>
                  <a:srgbClr val="1B1F22"/>
                </a:solidFill>
                <a:latin typeface="Consolas" charset="0"/>
              </a:rPr>
              <a:t>};</a:t>
            </a:r>
            <a:r>
              <a:rPr lang="uk-UA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uk-UA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flow[RWTOTAL];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output[RWTOTAL];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anti[RWTOTAL];	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999967" y="2292263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build read and write 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RWTable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buildRWTable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();</a:t>
            </a:r>
          </a:p>
          <a:p>
            <a:endParaRPr lang="en-US" sz="1200" dirty="0" smtClean="0"/>
          </a:p>
          <a:p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get dependencies for statements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getDataDepend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RWTable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*head);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get available and update existed flow type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dependend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table 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lookupFlowDataDependTable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write,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read);	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get available output data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dependend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 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lookupOutputDataDependTable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  <a:endParaRPr lang="en-US" sz="1200" dirty="0" smtClean="0">
              <a:solidFill>
                <a:srgbClr val="1B1F22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get available anti data </a:t>
            </a:r>
            <a:r>
              <a:rPr lang="en-US" sz="1200" dirty="0" err="1" smtClean="0">
                <a:solidFill>
                  <a:srgbClr val="57606A"/>
                </a:solidFill>
                <a:latin typeface="Consolas" charset="0"/>
              </a:rPr>
              <a:t>dependend</a:t>
            </a:r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 table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err="1" smtClean="0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*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lookupAntiDataDependTable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78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Task2: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utput</a:t>
            </a:r>
            <a:endParaRPr lang="en-US" dirty="0" smtClean="0"/>
          </a:p>
          <a:p>
            <a:pPr lvl="1"/>
            <a:r>
              <a:rPr lang="en-US" dirty="0" smtClean="0"/>
              <a:t>flow </a:t>
            </a:r>
            <a:r>
              <a:rPr lang="en-US" dirty="0"/>
              <a:t>data dependence	1 -&gt;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data </a:t>
            </a:r>
            <a:r>
              <a:rPr lang="en-US" dirty="0" smtClean="0"/>
              <a:t>dependence</a:t>
            </a:r>
          </a:p>
          <a:p>
            <a:pPr lvl="1"/>
            <a:r>
              <a:rPr lang="en-US" dirty="0" smtClean="0"/>
              <a:t>anti </a:t>
            </a:r>
            <a:r>
              <a:rPr lang="en-US" dirty="0"/>
              <a:t>data dependence	1 -&gt; 5	2 -&gt; </a:t>
            </a:r>
            <a:r>
              <a:rPr lang="en-US" dirty="0" smtClean="0"/>
              <a:t>4</a:t>
            </a:r>
          </a:p>
          <a:p>
            <a:r>
              <a:rPr lang="en-US" altLang="zh-CN" dirty="0" smtClean="0"/>
              <a:t>Document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dataDependence.txt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8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Copy-Statement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25657" cy="747154"/>
          </a:xfrm>
        </p:spPr>
        <p:txBody>
          <a:bodyPr/>
          <a:lstStyle/>
          <a:p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</a:p>
          <a:p>
            <a:pPr lvl="1"/>
            <a:r>
              <a:rPr lang="en-US" altLang="zh-CN" dirty="0" err="1"/>
              <a:t>c</a:t>
            </a:r>
            <a:r>
              <a:rPr lang="en-US" altLang="zh-CN" dirty="0" err="1" smtClean="0"/>
              <a:t>opy.h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copy.c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51948" y="270126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copyStatement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{	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int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used;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*result;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   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variable *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arg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;	</a:t>
            </a:r>
          </a:p>
          <a:p>
            <a:r>
              <a:rPr lang="en-US" sz="1200" dirty="0">
                <a:solidFill>
                  <a:srgbClr val="15171A"/>
                </a:solidFill>
                <a:latin typeface="Consolas" charset="0"/>
              </a:rPr>
              <a:t>	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}</a:t>
            </a:r>
            <a:r>
              <a:rPr lang="en-US" sz="1200" dirty="0" err="1">
                <a:solidFill>
                  <a:srgbClr val="1B1F22"/>
                </a:solidFill>
                <a:latin typeface="Consolas" charset="0"/>
              </a:rPr>
              <a:t>copyTable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[COPYTABLESTOTAL];	</a:t>
            </a:r>
          </a:p>
          <a:p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49654" y="2701262"/>
            <a:ext cx="4339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// build </a:t>
            </a:r>
            <a:r>
              <a:rPr lang="en-US" sz="1200" dirty="0" err="1">
                <a:solidFill>
                  <a:srgbClr val="57606A"/>
                </a:solidFill>
                <a:latin typeface="Consolas" charset="0"/>
              </a:rPr>
              <a:t>copyTables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buildCopyTable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 *q);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eliminate the copy statement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eliminateCopy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 *q);	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eliminate copy statements for copy statements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>
                <a:solidFill>
                  <a:srgbClr val="5B28B4"/>
                </a:solidFill>
                <a:latin typeface="Consolas" charset="0"/>
              </a:rPr>
              <a:t>eliminateCopy4CS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</a:t>
            </a:r>
            <a:r>
              <a:rPr lang="en-US" sz="1200" dirty="0" err="1">
                <a:solidFill>
                  <a:srgbClr val="CB2339"/>
                </a:solidFill>
                <a:latin typeface="Consolas" charset="0"/>
              </a:rPr>
              <a:t>struct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 quad *q);		</a:t>
            </a:r>
          </a:p>
          <a:p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57606A"/>
                </a:solidFill>
                <a:latin typeface="Consolas" charset="0"/>
              </a:rPr>
              <a:t>// </a:t>
            </a:r>
            <a:r>
              <a:rPr lang="en-US" sz="1200" dirty="0">
                <a:solidFill>
                  <a:srgbClr val="57606A"/>
                </a:solidFill>
                <a:latin typeface="Consolas" charset="0"/>
              </a:rPr>
              <a:t>main function for copy statements elimination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	</a:t>
            </a:r>
          </a:p>
          <a:p>
            <a:r>
              <a:rPr lang="en-US" sz="1200" dirty="0" smtClean="0">
                <a:solidFill>
                  <a:srgbClr val="CB2339"/>
                </a:solidFill>
                <a:latin typeface="Consolas" charset="0"/>
              </a:rPr>
              <a:t>void</a:t>
            </a:r>
            <a:r>
              <a:rPr lang="en-US" sz="1200" dirty="0" smtClean="0">
                <a:solidFill>
                  <a:srgbClr val="1B1F22"/>
                </a:solidFill>
                <a:latin typeface="Consolas" charset="0"/>
              </a:rPr>
              <a:t> </a:t>
            </a:r>
            <a:r>
              <a:rPr lang="en-US" sz="1200" dirty="0" err="1">
                <a:solidFill>
                  <a:srgbClr val="5B28B4"/>
                </a:solidFill>
                <a:latin typeface="Consolas" charset="0"/>
              </a:rPr>
              <a:t>copyElimination</a:t>
            </a:r>
            <a:r>
              <a:rPr lang="en-US" sz="1200" dirty="0">
                <a:solidFill>
                  <a:srgbClr val="1B1F22"/>
                </a:solidFill>
                <a:latin typeface="Consolas" charset="0"/>
              </a:rPr>
              <a:t>();	</a:t>
            </a:r>
          </a:p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5009586"/>
            <a:ext cx="2606277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</a:p>
          <a:p>
            <a:pPr marL="841248" lvl="2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Calibri" pitchFamily="34" charset="0"/>
              <a:buChar char="◦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2" action="ppaction://hlinkfile"/>
              </a:rPr>
              <a:t>output_copy.txt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1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3:</a:t>
            </a:r>
            <a:r>
              <a:rPr lang="zh-CN" altLang="en-US" dirty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traverse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sub-expression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temporary</a:t>
            </a:r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</a:t>
            </a:r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output_cse.txt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6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47C280F-4A17-3640-B27F-D78BA6B2EC77}" vid="{B7506CC9-5EDB-694E-A631-58FB2C2888C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F47C280F-4A17-3640-B27F-D78BA6B2EC77}" vid="{3841EB8E-DA26-9A40-8615-81D1BA899D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260</TotalTime>
  <Words>334</Words>
  <Application>Microsoft Macintosh PowerPoint</Application>
  <PresentationFormat>Widescreen</PresentationFormat>
  <Paragraphs>234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Consolas</vt:lpstr>
      <vt:lpstr>DengXian</vt:lpstr>
      <vt:lpstr>DengXian Light</vt:lpstr>
      <vt:lpstr>Arial</vt:lpstr>
      <vt:lpstr>Retrospect</vt:lpstr>
      <vt:lpstr>Custom Design</vt:lpstr>
      <vt:lpstr>CPEG 421/621 Project: A Calculator Compiler</vt:lpstr>
      <vt:lpstr>Task 1: Compiler frontend and backend</vt:lpstr>
      <vt:lpstr>Task 1: Compiler frontend and backend</vt:lpstr>
      <vt:lpstr>Task 1: Compiler frontend and backend</vt:lpstr>
      <vt:lpstr>Task2: Data Dependence Analysis </vt:lpstr>
      <vt:lpstr>Task2: Data Dependence Analysis </vt:lpstr>
      <vt:lpstr>Task2: Data Dependence Analysis </vt:lpstr>
      <vt:lpstr>Task 3: Copy-Statement Elimination</vt:lpstr>
      <vt:lpstr>Task 3: Common Sub-Expression</vt:lpstr>
      <vt:lpstr>Task 3: Heuristic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CPEG 421/621 Project: A Calculator Compiler</dc:title>
  <dc:creator>Hao Xu</dc:creator>
  <cp:lastModifiedBy>Hao Xu</cp:lastModifiedBy>
  <cp:revision>16</cp:revision>
  <dcterms:created xsi:type="dcterms:W3CDTF">2018-05-02T14:13:41Z</dcterms:created>
  <dcterms:modified xsi:type="dcterms:W3CDTF">2018-05-11T15:42:15Z</dcterms:modified>
</cp:coreProperties>
</file>