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93E81-F3F2-429F-B4E3-A9473327E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146F74-8A9D-45DD-9159-31765C6D4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B5AA4D-C7BD-41B0-A895-4B8E0A275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952A-3E36-4BF0-A887-8C95F2072C57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58877A-EAAC-434D-9C7A-0D31AFB2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DFDBE0-ED57-4040-BADE-60E17DBD4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1B58-9638-44A8-8944-5A2C910D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327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BE5CB-4AFD-488D-909F-61D50FA5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43FD62-C232-4930-B6D3-EB57EE5F5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D373A9-0453-4B91-A2D9-0F95EA625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952A-3E36-4BF0-A887-8C95F2072C57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160B1-EC42-4315-886F-4419CB3DE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94EE5-3C78-4FC2-A9A9-442285CFE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1B58-9638-44A8-8944-5A2C910D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82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28625A-71DB-41C6-A331-05D4D9A19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223D6B-49C4-4646-B965-F090DF93C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209F6F-D96D-4435-8842-A10EFA3D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952A-3E36-4BF0-A887-8C95F2072C57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E5CDF6-6053-455C-82BA-DE163483A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3BE7ED-34B2-4B97-98FF-FF97CA55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1B58-9638-44A8-8944-5A2C910D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39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98DCC-5E52-454E-AE65-CB457539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7CCB0-BD92-483A-A9C4-0FDCBD7AA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D997C3-3F96-458B-95B4-AC9F4AEB8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E5801-11D0-45A1-931F-AC6DF7231B37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BD787A-FAC6-443D-A7E6-C89AC3542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17B34D-2209-46AE-977A-24FEA04F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3D54A-EACA-4AB9-9C41-A23A2DB53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82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7D808-3C70-4168-80C9-48F9D1284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2DB5B5-6192-4CE5-B44D-9D39DAD79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B0D462-3696-41F7-9320-4FE4B31D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952A-3E36-4BF0-A887-8C95F2072C57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140DB6-8535-418B-B839-FB19791E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734F29-232D-421A-8F2D-6CC4C24F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1B58-9638-44A8-8944-5A2C910D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68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990FD-2067-4D72-AE86-D4B5A4484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8BD612-0283-4949-97A7-1FD4C6FFF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CF095D-3FDD-401C-A9C7-AD6AA0110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5A53F5-E34C-44C9-BEA3-0345DD52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952A-3E36-4BF0-A887-8C95F2072C57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8B4E2E-3C2F-4427-8B6D-AFF9CA8E5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3217CA-B48C-43B2-BF4E-10BCD23D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1B58-9638-44A8-8944-5A2C910D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88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600CD-9F36-4DC5-82E3-24F34EF0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784B77-0D43-43AB-8449-0EDEFF43C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BFAB76-1DC2-42CC-AFA0-C8AFB3E17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992846-53DA-49CF-A5A1-5BEB079F3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E7E942-E8A8-4800-92D7-B94AB1D65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93977F-8124-4CCC-A8B9-E57178075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952A-3E36-4BF0-A887-8C95F2072C57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1DE175-0603-48D9-B6CB-C362380A9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45CBEB-FC5C-4CAD-8D60-0579D247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1B58-9638-44A8-8944-5A2C910D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63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F9B6C-7182-43E9-ABAF-CF1C3F74D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9ED8E2-B50E-4068-BA4D-C500CA274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952A-3E36-4BF0-A887-8C95F2072C57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FEB606-A441-4947-8CC8-64426BF51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12F072-E07A-48C4-8CA7-7DF14022A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1B58-9638-44A8-8944-5A2C910D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30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37E552-1AF3-417D-A92A-83F6C1DDA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952A-3E36-4BF0-A887-8C95F2072C57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3F1687-655C-4AEE-92D9-EE4FCC301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C46763-4A3C-4510-A51B-9D1F15D0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1B58-9638-44A8-8944-5A2C910D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98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7A8C0-0993-41A0-BEB5-529A2673C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8E5411-C25F-4E26-A404-BB800A9E8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B42EBB-F34C-4083-9EDB-EAD644484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7F1029-B9ED-4166-B8AE-52FD6BF70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952A-3E36-4BF0-A887-8C95F2072C57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F5A225-B8F8-46ED-822B-7B0571A51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8B2D14-5E5C-47B1-B772-98D5C08EA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1B58-9638-44A8-8944-5A2C910D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897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AA2BE-A418-4D20-BDDC-A3FF30074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56F5D7-7301-4339-9153-BBD23F291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480E5E-C56F-4AB0-9C32-23219EF53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71520F-5056-4677-BACE-4E22F2B6B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952A-3E36-4BF0-A887-8C95F2072C57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CC6738-3B6C-4EAB-8BA3-4827C3034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A63506-D3B1-47CF-B703-CEF32E5A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1B58-9638-44A8-8944-5A2C910D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47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A48B84-74D4-4C25-A2E5-FCDAA9D8D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0B8175-DD5D-4CF0-9329-7FE41F5A7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C74CE2-D59B-4138-89EB-01A894B8A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0952A-3E36-4BF0-A887-8C95F2072C57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8ACCFE-2CD3-4D77-834D-3FC68ED91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20C5F5-731C-48E5-89B1-F2525CC57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E1B58-9638-44A8-8944-5A2C910D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6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8BB67-F2F1-40D8-9E72-284070B249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Representation Learning on Graphs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CD71AC-F86B-4747-8F7A-93B26246F3D3}"/>
              </a:ext>
            </a:extLst>
          </p:cNvPr>
          <p:cNvSpPr txBox="1"/>
          <p:nvPr/>
        </p:nvSpPr>
        <p:spPr>
          <a:xfrm>
            <a:off x="7812156" y="4482547"/>
            <a:ext cx="2733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盛雅琦</a:t>
            </a:r>
            <a:endParaRPr lang="en-US" altLang="zh-CN" dirty="0"/>
          </a:p>
          <a:p>
            <a:r>
              <a:rPr lang="en-US" altLang="zh-CN" dirty="0"/>
              <a:t>2018-12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6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DD2BF-630A-453F-901F-1E202F97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7326BB-AB57-4ABD-B957-8FDD6EE00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Node embedding</a:t>
            </a:r>
          </a:p>
          <a:p>
            <a:r>
              <a:rPr lang="en-US" altLang="zh-CN" dirty="0"/>
              <a:t>Graph neural network</a:t>
            </a:r>
          </a:p>
          <a:p>
            <a:r>
              <a:rPr lang="en-US" altLang="zh-CN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4072031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86069-372F-4D17-BD90-6CA8246A4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 embedding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88B57-A6AF-43ED-BE61-E999F65A2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Map nodes to low-dimensional embeddings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9065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22</Words>
  <Application>Microsoft Office PowerPoint</Application>
  <PresentationFormat>宽屏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Representation Learning on Graphs</vt:lpstr>
      <vt:lpstr>目录</vt:lpstr>
      <vt:lpstr>Node embedding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Representation Learning on Graphs</dc:title>
  <dc:creator>shmily_syq@163.com</dc:creator>
  <cp:lastModifiedBy>shmily_syq@163.com</cp:lastModifiedBy>
  <cp:revision>9</cp:revision>
  <dcterms:created xsi:type="dcterms:W3CDTF">2018-12-11T13:48:28Z</dcterms:created>
  <dcterms:modified xsi:type="dcterms:W3CDTF">2018-12-14T09:51:48Z</dcterms:modified>
</cp:coreProperties>
</file>