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20"/>
  </p:notesMasterIdLst>
  <p:handoutMasterIdLst>
    <p:handoutMasterId r:id="rId21"/>
  </p:handoutMasterIdLst>
  <p:sldIdLst>
    <p:sldId id="268" r:id="rId5"/>
    <p:sldId id="265" r:id="rId6"/>
    <p:sldId id="332" r:id="rId7"/>
    <p:sldId id="326" r:id="rId8"/>
    <p:sldId id="327" r:id="rId9"/>
    <p:sldId id="329" r:id="rId10"/>
    <p:sldId id="330" r:id="rId11"/>
    <p:sldId id="328" r:id="rId12"/>
    <p:sldId id="331" r:id="rId13"/>
    <p:sldId id="333" r:id="rId14"/>
    <p:sldId id="334" r:id="rId15"/>
    <p:sldId id="337" r:id="rId16"/>
    <p:sldId id="335" r:id="rId17"/>
    <p:sldId id="336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 창석" initials="하창" lastIdx="1" clrIdx="0">
    <p:extLst>
      <p:ext uri="{19B8F6BF-5375-455C-9EA6-DF929625EA0E}">
        <p15:presenceInfo xmlns:p15="http://schemas.microsoft.com/office/powerpoint/2012/main" userId="하 창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FFFFFF"/>
    <a:srgbClr val="11274F"/>
    <a:srgbClr val="7E97B8"/>
    <a:srgbClr val="404F7B"/>
    <a:srgbClr val="56749B"/>
    <a:srgbClr val="FFF2CC"/>
    <a:srgbClr val="E5EBF3"/>
    <a:srgbClr val="D7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4" autoAdjust="0"/>
    <p:restoredTop sz="96296" autoAdjust="0"/>
  </p:normalViewPr>
  <p:slideViewPr>
    <p:cSldViewPr snapToGrid="0">
      <p:cViewPr varScale="1">
        <p:scale>
          <a:sx n="114" d="100"/>
          <a:sy n="114" d="100"/>
        </p:scale>
        <p:origin x="30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9209208-10BF-4B81-81AD-3E5472FD8E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C9F4D-A01A-41CB-BF98-FEDC48182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DAF6F-7DED-4141-A67C-C7DD79E81CD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9F228D-021E-4247-A5D4-F0198317E8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3987E-2024-4936-B195-348F4BC23B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6878-6691-400B-87B9-64F4E722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3D56-85F3-4F39-BF61-54B284E93854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16B2-0B48-41B7-BCAA-630CBA3E1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7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F7E81-0515-4281-A9F8-2F2F2EF5A4FA}"/>
              </a:ext>
            </a:extLst>
          </p:cNvPr>
          <p:cNvSpPr/>
          <p:nvPr userDrawn="1"/>
        </p:nvSpPr>
        <p:spPr>
          <a:xfrm>
            <a:off x="340880" y="1"/>
            <a:ext cx="133323" cy="6474055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5C858-E28C-4A65-9BF9-F3B348EABEF1}"/>
              </a:ext>
            </a:extLst>
          </p:cNvPr>
          <p:cNvSpPr/>
          <p:nvPr userDrawn="1"/>
        </p:nvSpPr>
        <p:spPr>
          <a:xfrm>
            <a:off x="291594" y="1"/>
            <a:ext cx="72069" cy="6474055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F399-7C28-4FC8-AE81-C947C5B70D9B}"/>
              </a:ext>
            </a:extLst>
          </p:cNvPr>
          <p:cNvSpPr/>
          <p:nvPr userDrawn="1"/>
        </p:nvSpPr>
        <p:spPr>
          <a:xfrm>
            <a:off x="58978" y="1"/>
            <a:ext cx="231106" cy="6474055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7BE098-A8DD-4A41-A992-C867D10387AF}"/>
              </a:ext>
            </a:extLst>
          </p:cNvPr>
          <p:cNvCxnSpPr>
            <a:cxnSpLocks/>
          </p:cNvCxnSpPr>
          <p:nvPr userDrawn="1"/>
        </p:nvCxnSpPr>
        <p:spPr>
          <a:xfrm>
            <a:off x="1997267" y="3422841"/>
            <a:ext cx="7124962" cy="0"/>
          </a:xfrm>
          <a:prstGeom prst="line">
            <a:avLst/>
          </a:prstGeom>
          <a:ln w="63500" cap="sq" cmpd="sng">
            <a:solidFill>
              <a:srgbClr val="56749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0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589D-B236-4908-A982-1BA19957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407D3-2567-4F35-BFA4-2AD0770F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B4C2B-C795-47ED-8823-7F4F7D2A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3E138-6EE6-4468-9845-B71CFBCEC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6A53A1-8245-4676-910F-7E76B616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37994-D233-4DF3-8945-B147F09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26BE9-72DD-40DD-9B9A-D8D3F0B5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E96868-34B7-4EAB-870B-D7406F49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84496-F6BA-4478-B405-B394ADE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914EC-1099-4040-8A40-43188B67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45BD5-A258-411D-BC7F-8B143412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B84727-47AA-439F-ABEA-F3BBB26A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1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15D5E6-46D0-460C-B2DD-BA67DF94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E9A998-B212-4F37-925A-6D8E8C7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C2022-5BD1-468D-A0F2-6A2F5608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9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14C68-F026-446D-9B41-724C78CC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3949F-D401-40DD-B415-8604D297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F6591-060E-4C7C-BE32-D0C922B4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F681D-2791-4CD9-A6E0-E06AEC5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FD1BF-70ED-4A26-A22C-ADBD222F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8AC2E-FF8C-424C-A468-72859AE3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8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0C7F-4836-4183-A017-97A06204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109B1-766C-4AC1-A818-54577A8F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9C232-10BF-4166-98B7-E9936B25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FC984-CC95-48E1-AABF-61587EAA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F500-A043-48B3-A087-1CDC4291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C967B-5056-4EAA-8517-A421E1A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7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66C-A469-4BB1-A300-D28A4C2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578A1-7359-4649-91C5-5F6AEA9EC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B1016-8A61-4C3A-9B5A-C444141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DE553-DB23-4F8B-8108-0DC7C94C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D5F31-5EAC-42C2-B9A8-56F8AD14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E9E3B-5A31-4AA5-ACA6-0CACF62D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02541-41D5-41F6-B278-239E21441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EB2F5-135E-4D5E-8489-CA6D9061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93EB3-9D9E-47C9-BA42-A3C834EF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D59DD-327C-4B12-BD8A-8A38EC2A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F7E81-0515-4281-A9F8-2F2F2EF5A4FA}"/>
              </a:ext>
            </a:extLst>
          </p:cNvPr>
          <p:cNvSpPr/>
          <p:nvPr userDrawn="1"/>
        </p:nvSpPr>
        <p:spPr>
          <a:xfrm>
            <a:off x="340880" y="1"/>
            <a:ext cx="133323" cy="6474055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5C858-E28C-4A65-9BF9-F3B348EABEF1}"/>
              </a:ext>
            </a:extLst>
          </p:cNvPr>
          <p:cNvSpPr/>
          <p:nvPr userDrawn="1"/>
        </p:nvSpPr>
        <p:spPr>
          <a:xfrm>
            <a:off x="291594" y="1"/>
            <a:ext cx="72069" cy="6474055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F399-7C28-4FC8-AE81-C947C5B70D9B}"/>
              </a:ext>
            </a:extLst>
          </p:cNvPr>
          <p:cNvSpPr/>
          <p:nvPr userDrawn="1"/>
        </p:nvSpPr>
        <p:spPr>
          <a:xfrm>
            <a:off x="58978" y="1"/>
            <a:ext cx="231106" cy="6474055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2A83D9-F9DF-446F-B6DE-63221CEF8F16}"/>
              </a:ext>
            </a:extLst>
          </p:cNvPr>
          <p:cNvSpPr/>
          <p:nvPr userDrawn="1"/>
        </p:nvSpPr>
        <p:spPr>
          <a:xfrm>
            <a:off x="644153" y="672877"/>
            <a:ext cx="3890513" cy="10838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4800" b="1" u="sng">
                <a:solidFill>
                  <a:srgbClr val="11274F"/>
                </a:solidFill>
                <a:latin typeface="+mn-ea"/>
                <a:ea typeface="+mn-ea"/>
              </a:rPr>
              <a:t>  C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ONTENTS</a:t>
            </a:r>
            <a:endParaRPr lang="ko-KR" altLang="en-US" sz="2000" b="1" u="sng">
              <a:solidFill>
                <a:srgbClr val="11274F"/>
              </a:solidFill>
              <a:latin typeface="+mn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B99B9-89BD-46EA-8B7B-A5667F1D42F4}"/>
              </a:ext>
            </a:extLst>
          </p:cNvPr>
          <p:cNvSpPr/>
          <p:nvPr userDrawn="1"/>
        </p:nvSpPr>
        <p:spPr>
          <a:xfrm>
            <a:off x="731008" y="1754315"/>
            <a:ext cx="8312830" cy="447870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4000">
                <a:srgbClr val="56749B"/>
              </a:gs>
              <a:gs pos="100000">
                <a:srgbClr val="1127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C53C84A-B7ED-4E79-B458-C290C01E7AF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1009" y="1615521"/>
            <a:ext cx="8312829" cy="215462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txBody>
          <a:bodyPr wrap="none" lIns="216000" anchor="ctr"/>
          <a:lstStyle/>
          <a:p>
            <a:pPr marL="66672" indent="-66672">
              <a:buClr>
                <a:schemeClr val="bg1"/>
              </a:buClr>
            </a:pPr>
            <a:endParaRPr lang="ko-KR" altLang="en-US" sz="9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E1A241E-EBE8-4E0E-BEA8-8B4C766D482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0781" y="1617473"/>
            <a:ext cx="122341" cy="255479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txBody>
          <a:bodyPr wrap="none" lIns="0" tIns="0" rIns="0" bIns="0" anchor="ctr"/>
          <a:lstStyle/>
          <a:p>
            <a:pPr marL="66672" indent="-66672">
              <a:buClr>
                <a:schemeClr val="bg1"/>
              </a:buClr>
            </a:pPr>
            <a:endParaRPr lang="ko-KR" altLang="en-US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3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5F88B06-7F7F-45FA-B533-A80ADF5A0B1A}"/>
              </a:ext>
            </a:extLst>
          </p:cNvPr>
          <p:cNvSpPr/>
          <p:nvPr userDrawn="1"/>
        </p:nvSpPr>
        <p:spPr>
          <a:xfrm>
            <a:off x="163555" y="2222650"/>
            <a:ext cx="2372317" cy="104570"/>
          </a:xfrm>
          <a:prstGeom prst="parallelogram">
            <a:avLst>
              <a:gd name="adj" fmla="val 67971"/>
            </a:avLst>
          </a:prstGeom>
          <a:solidFill>
            <a:srgbClr val="D7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AA5B75-ED2D-4CFC-8FF3-F7563560C77C}"/>
              </a:ext>
            </a:extLst>
          </p:cNvPr>
          <p:cNvSpPr/>
          <p:nvPr userDrawn="1"/>
        </p:nvSpPr>
        <p:spPr>
          <a:xfrm>
            <a:off x="165467" y="2327221"/>
            <a:ext cx="2296671" cy="1425630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E4B62A-8D2B-4BC4-BFD7-17E768C19D15}"/>
              </a:ext>
            </a:extLst>
          </p:cNvPr>
          <p:cNvSpPr/>
          <p:nvPr userDrawn="1"/>
        </p:nvSpPr>
        <p:spPr>
          <a:xfrm>
            <a:off x="230812" y="2327221"/>
            <a:ext cx="189980" cy="142563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B79D8D-79D9-4C7E-BF7D-B45C863A0326}"/>
              </a:ext>
            </a:extLst>
          </p:cNvPr>
          <p:cNvSpPr/>
          <p:nvPr userDrawn="1"/>
        </p:nvSpPr>
        <p:spPr>
          <a:xfrm>
            <a:off x="415186" y="2327221"/>
            <a:ext cx="72000" cy="142563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A82656F2-398D-4E68-995A-55EB9547CA66}"/>
              </a:ext>
            </a:extLst>
          </p:cNvPr>
          <p:cNvSpPr/>
          <p:nvPr userDrawn="1"/>
        </p:nvSpPr>
        <p:spPr>
          <a:xfrm rot="16200000" flipV="1">
            <a:off x="1738100" y="2955078"/>
            <a:ext cx="1530198" cy="65345"/>
          </a:xfrm>
          <a:prstGeom prst="parallelogram">
            <a:avLst>
              <a:gd name="adj" fmla="val 145670"/>
            </a:avLst>
          </a:prstGeom>
          <a:solidFill>
            <a:srgbClr val="BCC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337470-92E7-4E09-B601-DEEA5BA3339A}"/>
              </a:ext>
            </a:extLst>
          </p:cNvPr>
          <p:cNvSpPr/>
          <p:nvPr userDrawn="1"/>
        </p:nvSpPr>
        <p:spPr>
          <a:xfrm>
            <a:off x="165467" y="0"/>
            <a:ext cx="161237" cy="6471683"/>
          </a:xfrm>
          <a:prstGeom prst="rect">
            <a:avLst/>
          </a:prstGeom>
          <a:solidFill>
            <a:srgbClr val="56749B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EA96DE81-901F-484E-AA40-448D7B2B9A73}"/>
              </a:ext>
            </a:extLst>
          </p:cNvPr>
          <p:cNvSpPr/>
          <p:nvPr userDrawn="1"/>
        </p:nvSpPr>
        <p:spPr>
          <a:xfrm>
            <a:off x="226894" y="2222650"/>
            <a:ext cx="248400" cy="104570"/>
          </a:xfrm>
          <a:prstGeom prst="parallelogram">
            <a:avLst>
              <a:gd name="adj" fmla="val 55022"/>
            </a:avLst>
          </a:prstGeom>
          <a:solidFill>
            <a:srgbClr val="56749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8B23EE-9E9C-49F1-AEC3-4FC3F89BF561}"/>
              </a:ext>
            </a:extLst>
          </p:cNvPr>
          <p:cNvSpPr/>
          <p:nvPr userDrawn="1"/>
        </p:nvSpPr>
        <p:spPr>
          <a:xfrm>
            <a:off x="319447" y="0"/>
            <a:ext cx="72602" cy="3105150"/>
          </a:xfrm>
          <a:prstGeom prst="rect">
            <a:avLst/>
          </a:prstGeom>
          <a:solidFill>
            <a:srgbClr val="404F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681C53ED-5F98-4EF3-A4E8-011B89938577}"/>
              </a:ext>
            </a:extLst>
          </p:cNvPr>
          <p:cNvSpPr/>
          <p:nvPr userDrawn="1"/>
        </p:nvSpPr>
        <p:spPr>
          <a:xfrm>
            <a:off x="415567" y="2223492"/>
            <a:ext cx="129600" cy="104570"/>
          </a:xfrm>
          <a:prstGeom prst="parallelogram">
            <a:avLst>
              <a:gd name="adj" fmla="val 55022"/>
            </a:avLst>
          </a:prstGeom>
          <a:solidFill>
            <a:srgbClr val="404F7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29E2B-DF6C-4163-80D0-04E6F4D92FFD}"/>
              </a:ext>
            </a:extLst>
          </p:cNvPr>
          <p:cNvSpPr/>
          <p:nvPr userDrawn="1"/>
        </p:nvSpPr>
        <p:spPr>
          <a:xfrm>
            <a:off x="326704" y="2799553"/>
            <a:ext cx="71691" cy="3684438"/>
          </a:xfrm>
          <a:prstGeom prst="rect">
            <a:avLst/>
          </a:prstGeom>
          <a:solidFill>
            <a:srgbClr val="404F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513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4007DD6-BC14-4B06-BE78-6AFE34652171}"/>
              </a:ext>
            </a:extLst>
          </p:cNvPr>
          <p:cNvSpPr/>
          <p:nvPr userDrawn="1"/>
        </p:nvSpPr>
        <p:spPr>
          <a:xfrm>
            <a:off x="8296102" y="6471338"/>
            <a:ext cx="850591" cy="386662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11274F">
                  <a:lumMod val="100000"/>
                  <a:alpha val="85000"/>
                </a:srgbClr>
              </a:gs>
              <a:gs pos="60000">
                <a:srgbClr val="8FA5C4">
                  <a:alpha val="80000"/>
                </a:srgbClr>
              </a:gs>
              <a:gs pos="47000">
                <a:srgbClr val="56749B">
                  <a:alpha val="90000"/>
                </a:srgbClr>
              </a:gs>
              <a:gs pos="70000">
                <a:srgbClr val="ABBDD9">
                  <a:alpha val="62000"/>
                </a:srgbClr>
              </a:gs>
              <a:gs pos="84000">
                <a:schemeClr val="bg1">
                  <a:alpha val="0"/>
                </a:schemeClr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2782E-E97D-4FAE-BF9A-A2E2009506EE}"/>
              </a:ext>
            </a:extLst>
          </p:cNvPr>
          <p:cNvSpPr txBox="1"/>
          <p:nvPr userDrawn="1"/>
        </p:nvSpPr>
        <p:spPr>
          <a:xfrm>
            <a:off x="8620450" y="6522993"/>
            <a:ext cx="55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D2C323-1573-4AB8-8250-293DA93BD48D}" type="slidenum">
              <a:rPr lang="ko-KR" altLang="en-US" sz="1200" smtClean="0">
                <a:solidFill>
                  <a:schemeClr val="bg1"/>
                </a:solidFill>
              </a:rPr>
              <a:t>‹#›</a:t>
            </a:fld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BD94F6-5240-42AA-AFFA-796D3DA6CBAC}"/>
              </a:ext>
            </a:extLst>
          </p:cNvPr>
          <p:cNvGrpSpPr/>
          <p:nvPr userDrawn="1"/>
        </p:nvGrpSpPr>
        <p:grpSpPr>
          <a:xfrm>
            <a:off x="31158" y="547771"/>
            <a:ext cx="9112839" cy="395908"/>
            <a:chOff x="156766" y="606655"/>
            <a:chExt cx="8988822" cy="396000"/>
          </a:xfrm>
          <a:solidFill>
            <a:srgbClr val="11274F"/>
          </a:solidFill>
        </p:grpSpPr>
        <p:sp>
          <p:nvSpPr>
            <p:cNvPr id="21" name="Google Shape;220;p29">
              <a:extLst>
                <a:ext uri="{FF2B5EF4-FFF2-40B4-BE49-F238E27FC236}">
                  <a16:creationId xmlns:a16="http://schemas.microsoft.com/office/drawing/2014/main" id="{14F36341-5CDA-40DA-B9D8-12924E5950C9}"/>
                </a:ext>
              </a:extLst>
            </p:cNvPr>
            <p:cNvSpPr/>
            <p:nvPr/>
          </p:nvSpPr>
          <p:spPr>
            <a:xfrm>
              <a:off x="156766" y="606655"/>
              <a:ext cx="565757" cy="396000"/>
            </a:xfrm>
            <a:custGeom>
              <a:avLst/>
              <a:gdLst/>
              <a:ahLst/>
              <a:cxnLst/>
              <a:rect l="l" t="t" r="r" b="b"/>
              <a:pathLst>
                <a:path w="5642130" h="3657600" extrusionOk="0">
                  <a:moveTo>
                    <a:pt x="1930400" y="0"/>
                  </a:moveTo>
                  <a:lnTo>
                    <a:pt x="5642130" y="5251"/>
                  </a:lnTo>
                  <a:lnTo>
                    <a:pt x="5642130" y="3657600"/>
                  </a:lnTo>
                  <a:lnTo>
                    <a:pt x="0" y="3657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4" tIns="34277" rIns="68574" bIns="34277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75DAE9-9529-4B94-A8D8-2F93F56FB06C}"/>
                </a:ext>
              </a:extLst>
            </p:cNvPr>
            <p:cNvSpPr/>
            <p:nvPr/>
          </p:nvSpPr>
          <p:spPr>
            <a:xfrm>
              <a:off x="721519" y="606655"/>
              <a:ext cx="8424069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0BC165-7DC0-4600-A450-70AE93404E72}"/>
              </a:ext>
            </a:extLst>
          </p:cNvPr>
          <p:cNvSpPr/>
          <p:nvPr userDrawn="1"/>
        </p:nvSpPr>
        <p:spPr>
          <a:xfrm rot="16200000">
            <a:off x="4554856" y="-3623904"/>
            <a:ext cx="34289" cy="914400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D1434-35A0-463D-9A93-3A832247F48B}"/>
              </a:ext>
            </a:extLst>
          </p:cNvPr>
          <p:cNvSpPr/>
          <p:nvPr userDrawn="1"/>
        </p:nvSpPr>
        <p:spPr>
          <a:xfrm rot="16200000">
            <a:off x="4554855" y="-3587402"/>
            <a:ext cx="34291" cy="9144000"/>
          </a:xfrm>
          <a:prstGeom prst="rect">
            <a:avLst/>
          </a:prstGeom>
          <a:solidFill>
            <a:srgbClr val="00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94290D-5F4F-4922-A0D4-9BF24171316D}"/>
              </a:ext>
            </a:extLst>
          </p:cNvPr>
          <p:cNvSpPr/>
          <p:nvPr userDrawn="1"/>
        </p:nvSpPr>
        <p:spPr>
          <a:xfrm>
            <a:off x="0" y="1001744"/>
            <a:ext cx="9144000" cy="819732"/>
          </a:xfrm>
          <a:prstGeom prst="rect">
            <a:avLst/>
          </a:prstGeom>
          <a:pattFill prst="dkUpDiag">
            <a:fgClr>
              <a:srgbClr val="D7E0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맺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92E36EA-D471-4954-B5D7-B0ABEE7C7F18}"/>
              </a:ext>
            </a:extLst>
          </p:cNvPr>
          <p:cNvSpPr/>
          <p:nvPr userDrawn="1"/>
        </p:nvSpPr>
        <p:spPr>
          <a:xfrm>
            <a:off x="0" y="1255672"/>
            <a:ext cx="9144000" cy="26974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>
              <a:solidFill>
                <a:srgbClr val="11274F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D82976-8B1E-4F4C-9248-3CC846402147}"/>
              </a:ext>
            </a:extLst>
          </p:cNvPr>
          <p:cNvSpPr/>
          <p:nvPr userDrawn="1"/>
        </p:nvSpPr>
        <p:spPr>
          <a:xfrm rot="16200000">
            <a:off x="4553053" y="-1298429"/>
            <a:ext cx="37901" cy="9144000"/>
          </a:xfrm>
          <a:prstGeom prst="rect">
            <a:avLst/>
          </a:prstGeom>
          <a:solidFill>
            <a:srgbClr val="112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97FD2-DDEA-4ECA-A940-4FC789FEE882}"/>
              </a:ext>
            </a:extLst>
          </p:cNvPr>
          <p:cNvSpPr/>
          <p:nvPr userDrawn="1"/>
        </p:nvSpPr>
        <p:spPr>
          <a:xfrm rot="16200000">
            <a:off x="4554859" y="-1264706"/>
            <a:ext cx="34289" cy="9144000"/>
          </a:xfrm>
          <a:prstGeom prst="rect">
            <a:avLst/>
          </a:prstGeom>
          <a:solidFill>
            <a:srgbClr val="40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997906-77E1-4DE8-A9A7-970D6EE1C788}"/>
              </a:ext>
            </a:extLst>
          </p:cNvPr>
          <p:cNvSpPr/>
          <p:nvPr userDrawn="1"/>
        </p:nvSpPr>
        <p:spPr>
          <a:xfrm rot="16200000">
            <a:off x="4554858" y="-1228205"/>
            <a:ext cx="34291" cy="9144000"/>
          </a:xfrm>
          <a:prstGeom prst="rect">
            <a:avLst/>
          </a:prstGeom>
          <a:solidFill>
            <a:srgbClr val="567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B5403-634C-4644-8703-AACB6F157127}"/>
              </a:ext>
            </a:extLst>
          </p:cNvPr>
          <p:cNvSpPr txBox="1"/>
          <p:nvPr userDrawn="1"/>
        </p:nvSpPr>
        <p:spPr>
          <a:xfrm>
            <a:off x="3029103" y="2390128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11274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81D0A-19AC-4006-AA31-EE96B746F187}"/>
              </a:ext>
            </a:extLst>
          </p:cNvPr>
          <p:cNvSpPr txBox="1"/>
          <p:nvPr userDrawn="1"/>
        </p:nvSpPr>
        <p:spPr>
          <a:xfrm>
            <a:off x="2897358" y="4789879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Segoe Script" panose="030B0504020000000003" pitchFamily="66" charset="0"/>
              </a:rPr>
              <a:t>Be the Expert!</a:t>
            </a:r>
            <a:endParaRPr lang="ko-KR" altLang="en-US" sz="3200" b="1">
              <a:solidFill>
                <a:schemeClr val="tx2">
                  <a:lumMod val="60000"/>
                  <a:lumOff val="40000"/>
                  <a:alpha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45D6B-FAB0-43DE-9845-6E388925F64E}"/>
              </a:ext>
            </a:extLst>
          </p:cNvPr>
          <p:cNvSpPr txBox="1"/>
          <p:nvPr userDrawn="1"/>
        </p:nvSpPr>
        <p:spPr>
          <a:xfrm>
            <a:off x="3760800" y="4213210"/>
            <a:ext cx="1582036" cy="34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err="1">
                <a:solidFill>
                  <a:srgbClr val="00002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www.openlabs.co.kr</a:t>
            </a:r>
            <a:endParaRPr lang="ko-KR" altLang="en-US" sz="1200" b="1">
              <a:solidFill>
                <a:srgbClr val="00002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9C4A9-9952-4914-AEF7-5A05C39A3F0C}"/>
              </a:ext>
            </a:extLst>
          </p:cNvPr>
          <p:cNvSpPr txBox="1"/>
          <p:nvPr userDrawn="1"/>
        </p:nvSpPr>
        <p:spPr>
          <a:xfrm>
            <a:off x="3746782" y="3902817"/>
            <a:ext cx="1966121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200" b="1">
                <a:solidFill>
                  <a:srgbClr val="11274F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Open </a:t>
            </a:r>
            <a:r>
              <a:rPr lang="en-US" altLang="ko-KR" sz="2200" b="1">
                <a:solidFill>
                  <a:srgbClr val="404F7B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Labs</a:t>
            </a:r>
            <a:endParaRPr lang="ko-KR" altLang="en-US" sz="2200">
              <a:solidFill>
                <a:srgbClr val="404F7B"/>
              </a:solidFill>
            </a:endParaRPr>
          </a:p>
        </p:txBody>
      </p:sp>
      <p:pic>
        <p:nvPicPr>
          <p:cNvPr id="3" name="그림 2" descr="장치이(가) 표시된 사진&#10;&#10;자동 생성된 설명">
            <a:extLst>
              <a:ext uri="{FF2B5EF4-FFF2-40B4-BE49-F238E27FC236}">
                <a16:creationId xmlns:a16="http://schemas.microsoft.com/office/drawing/2014/main" id="{B7E373F1-1636-47B7-99D8-8A081C1F6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07" y="4019165"/>
            <a:ext cx="473292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47AC-E67D-49D3-9F9C-A8CADB574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7E9B7C-7D93-4209-A1B0-233FEE9C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780F0-BBCC-4A70-9156-DF9AE5A1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CD587-472C-482C-BE43-18A0BCDF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87E77-D99F-455A-BB69-9A562B20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A5AE8-27E8-43D3-A647-6762E2C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E5AF5-C923-4008-A169-F3B34C4E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7F551-9D92-454D-B4CA-7D0DDD8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A3531-D231-4B93-A2DF-9266EC8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4A82-1244-4B50-A4B9-D0547FFE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C548-1268-4B00-89F0-0830A8C0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59F34-1B84-4D65-AE9A-5CB666AB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AD7D7-E5D0-4FB2-A65A-71C80988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A2FA2-AE7F-4DFD-AD0E-F21E619A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18E7-4EEF-41A3-A49E-68CEB2D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1F89-7CFD-4788-8CA6-F9CF228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1192B-117F-443A-8AE6-5BAFEFC6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C21AA-5DF1-41A9-B32D-B811B3BA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88A7A-11E9-4037-ADF1-51A8226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28B056-E60F-4C30-B8A6-A955164B4AA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40799-F88C-4DC2-9F21-D1572E41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D211-1DC7-44A6-8E89-6AEA770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CEE20A-FB2A-4925-9191-E64803DD8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B2B23-5DC2-42AF-92AC-2A2A0910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err="1"/>
              <a:t>OpenLabs</a:t>
            </a:r>
            <a:r>
              <a:rPr lang="en-US" altLang="ko-KR"/>
              <a:t> 2020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A29F74-1A93-4B80-B2D4-035C5B5CAF6E}"/>
              </a:ext>
            </a:extLst>
          </p:cNvPr>
          <p:cNvCxnSpPr>
            <a:cxnSpLocks/>
          </p:cNvCxnSpPr>
          <p:nvPr userDrawn="1"/>
        </p:nvCxnSpPr>
        <p:spPr>
          <a:xfrm>
            <a:off x="0" y="6474061"/>
            <a:ext cx="9144000" cy="0"/>
          </a:xfrm>
          <a:prstGeom prst="line">
            <a:avLst/>
          </a:prstGeom>
          <a:ln w="25400">
            <a:solidFill>
              <a:srgbClr val="274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2691-92E5-4031-8F64-D0CE002010B2}"/>
              </a:ext>
            </a:extLst>
          </p:cNvPr>
          <p:cNvSpPr/>
          <p:nvPr userDrawn="1"/>
        </p:nvSpPr>
        <p:spPr>
          <a:xfrm>
            <a:off x="0" y="6494384"/>
            <a:ext cx="9144000" cy="386661"/>
          </a:xfrm>
          <a:prstGeom prst="rect">
            <a:avLst/>
          </a:prstGeom>
          <a:solidFill>
            <a:srgbClr val="56749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Google Shape;16;p2">
            <a:extLst>
              <a:ext uri="{FF2B5EF4-FFF2-40B4-BE49-F238E27FC236}">
                <a16:creationId xmlns:a16="http://schemas.microsoft.com/office/drawing/2014/main" id="{B84274AB-AC2B-4D63-A0AE-B56282C75C45}"/>
              </a:ext>
            </a:extLst>
          </p:cNvPr>
          <p:cNvSpPr txBox="1"/>
          <p:nvPr userDrawn="1"/>
        </p:nvSpPr>
        <p:spPr>
          <a:xfrm>
            <a:off x="6089781" y="6596968"/>
            <a:ext cx="2901819" cy="19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7" rIns="68574" bIns="34277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Copy</a:t>
            </a:r>
            <a:r>
              <a:rPr lang="en-US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right 2021. Open Labs, Inc. </a:t>
            </a:r>
            <a:r>
              <a:rPr lang="en-US" altLang="ko-KR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all</a:t>
            </a:r>
            <a:r>
              <a:rPr lang="ko-KR" altLang="en-US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  <a:r>
              <a:rPr lang="en-US" altLang="ko-KR" sz="9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right reserved.</a:t>
            </a:r>
            <a:endParaRPr sz="900" b="0" i="0" u="none" strike="noStrike" cap="none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21E39210-EBFD-46EE-8715-3071ECFD38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550276"/>
            <a:ext cx="239281" cy="238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94208-3B63-4001-99DC-54B259E83197}"/>
              </a:ext>
            </a:extLst>
          </p:cNvPr>
          <p:cNvSpPr txBox="1"/>
          <p:nvPr userDrawn="1"/>
        </p:nvSpPr>
        <p:spPr>
          <a:xfrm>
            <a:off x="458356" y="6556909"/>
            <a:ext cx="1568168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11274F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Open </a:t>
            </a:r>
            <a:r>
              <a:rPr lang="en-US" altLang="ko-KR" sz="1100" b="1" dirty="0">
                <a:solidFill>
                  <a:srgbClr val="404F7B"/>
                </a:solidFill>
                <a:latin typeface="Verdana Pro" panose="020B060403050404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Labs</a:t>
            </a:r>
            <a:endParaRPr lang="ko-KR" altLang="en-US" sz="1100" dirty="0">
              <a:solidFill>
                <a:srgbClr val="404F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3" r:id="rId4"/>
    <p:sldLayoutId id="2147483695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2CE80-9090-4D9E-B539-5881185C6E27}"/>
              </a:ext>
            </a:extLst>
          </p:cNvPr>
          <p:cNvSpPr txBox="1"/>
          <p:nvPr/>
        </p:nvSpPr>
        <p:spPr>
          <a:xfrm>
            <a:off x="7417040" y="3773914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749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2021. 12</a:t>
            </a:r>
            <a:endParaRPr lang="ko-KR" altLang="en-US" sz="1400" b="1" dirty="0">
              <a:solidFill>
                <a:srgbClr val="2749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8DD1D-3E30-49F7-AFE3-2E808901E3D8}"/>
              </a:ext>
            </a:extLst>
          </p:cNvPr>
          <p:cNvSpPr txBox="1"/>
          <p:nvPr/>
        </p:nvSpPr>
        <p:spPr>
          <a:xfrm>
            <a:off x="1956108" y="1488511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2800" dirty="0">
                <a:solidFill>
                  <a:srgbClr val="11274F"/>
                </a:solidFill>
                <a:latin typeface="+mn-ea"/>
              </a:rPr>
              <a:t>Open Labs</a:t>
            </a:r>
            <a:endParaRPr lang="ko-KR" altLang="en-US" sz="2800" dirty="0">
              <a:solidFill>
                <a:srgbClr val="11274F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0F242-88D9-4C24-A3A5-B283A602D670}"/>
              </a:ext>
            </a:extLst>
          </p:cNvPr>
          <p:cNvSpPr txBox="1"/>
          <p:nvPr/>
        </p:nvSpPr>
        <p:spPr>
          <a:xfrm>
            <a:off x="3565321" y="897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05323-CD3A-425F-BBBF-0D075350E12C}"/>
              </a:ext>
            </a:extLst>
          </p:cNvPr>
          <p:cNvSpPr txBox="1"/>
          <p:nvPr/>
        </p:nvSpPr>
        <p:spPr>
          <a:xfrm>
            <a:off x="1956108" y="2032761"/>
            <a:ext cx="6597957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3600" dirty="0">
                <a:solidFill>
                  <a:srgbClr val="11274F"/>
                </a:solidFill>
                <a:latin typeface="+mn-ea"/>
              </a:rPr>
              <a:t>Distributed Transaction </a:t>
            </a:r>
          </a:p>
          <a:p>
            <a:pPr>
              <a:spcBef>
                <a:spcPts val="200"/>
              </a:spcBef>
            </a:pPr>
            <a:r>
              <a:rPr lang="en-US" altLang="ko-KR" sz="3600" dirty="0">
                <a:solidFill>
                  <a:srgbClr val="11274F"/>
                </a:solidFill>
                <a:latin typeface="+mn-ea"/>
              </a:rPr>
              <a:t>Lightweight Project</a:t>
            </a:r>
            <a:endParaRPr lang="ko-KR" altLang="en-US" sz="3600" dirty="0">
              <a:solidFill>
                <a:srgbClr val="11274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 Order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4913-8FB8-4E27-81A0-84A3E045742D}"/>
              </a:ext>
            </a:extLst>
          </p:cNvPr>
          <p:cNvSpPr txBox="1"/>
          <p:nvPr/>
        </p:nvSpPr>
        <p:spPr>
          <a:xfrm>
            <a:off x="528506" y="4470311"/>
            <a:ext cx="808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Async</a:t>
            </a:r>
            <a:r>
              <a:rPr lang="ko-KR" altLang="en-US" dirty="0"/>
              <a:t>로 출금 </a:t>
            </a:r>
            <a:r>
              <a:rPr lang="en-US" altLang="ko-KR" dirty="0"/>
              <a:t>API</a:t>
            </a:r>
            <a:r>
              <a:rPr lang="ko-KR" altLang="en-US" dirty="0"/>
              <a:t>와 동시에 </a:t>
            </a:r>
            <a:r>
              <a:rPr lang="en-US" altLang="ko-KR" dirty="0" err="1"/>
              <a:t>Tr.M</a:t>
            </a:r>
            <a:r>
              <a:rPr lang="en-US" altLang="ko-KR" dirty="0"/>
              <a:t> </a:t>
            </a:r>
            <a:r>
              <a:rPr lang="ko-KR" altLang="en-US" dirty="0"/>
              <a:t>서버에 요청을 보냄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Tr.M</a:t>
            </a:r>
            <a:r>
              <a:rPr lang="ko-KR" altLang="en-US" dirty="0"/>
              <a:t>에서 </a:t>
            </a:r>
            <a:r>
              <a:rPr lang="en-US" altLang="ko-KR" dirty="0"/>
              <a:t>Rollback</a:t>
            </a:r>
            <a:r>
              <a:rPr lang="ko-KR" altLang="en-US" dirty="0"/>
              <a:t>을 받으면 </a:t>
            </a:r>
            <a:r>
              <a:rPr lang="en-US" altLang="ko-KR" dirty="0"/>
              <a:t>Exception</a:t>
            </a:r>
            <a:r>
              <a:rPr lang="ko-KR" altLang="en-US" dirty="0"/>
              <a:t>으로 </a:t>
            </a:r>
            <a:r>
              <a:rPr lang="en-US" altLang="ko-KR" dirty="0"/>
              <a:t>Rollback</a:t>
            </a:r>
            <a:r>
              <a:rPr lang="ko-KR" altLang="en-US" dirty="0"/>
              <a:t>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53375-3B78-481C-B68A-47ED8A5A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3" y="1056310"/>
            <a:ext cx="7191898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</a:t>
            </a:r>
            <a:r>
              <a:rPr lang="en-US" altLang="ko-KR" sz="2400" b="1" dirty="0" err="1">
                <a:latin typeface="+mn-ea"/>
              </a:rPr>
              <a:t>Tr.M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7A8FE-BCBD-4CB2-86F1-67D3DB20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7" y="996064"/>
            <a:ext cx="4460343" cy="2703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579120-388F-4B6D-8A03-82ABFCB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700" y="998161"/>
            <a:ext cx="4490300" cy="1074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B6F41C-5F2A-4251-8913-511BF07ECD07}"/>
              </a:ext>
            </a:extLst>
          </p:cNvPr>
          <p:cNvSpPr txBox="1"/>
          <p:nvPr/>
        </p:nvSpPr>
        <p:spPr>
          <a:xfrm>
            <a:off x="855677" y="4261607"/>
            <a:ext cx="639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Thread</a:t>
            </a:r>
            <a:r>
              <a:rPr lang="ko-KR" altLang="en-US" dirty="0"/>
              <a:t>를 공유 자료 구조에 넣기 위해 </a:t>
            </a:r>
            <a:r>
              <a:rPr lang="en-US" altLang="ko-KR" dirty="0"/>
              <a:t>Bean</a:t>
            </a:r>
            <a:r>
              <a:rPr lang="ko-KR" altLang="en-US" dirty="0"/>
              <a:t>등록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Gid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407369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1249A91-50E4-4742-8740-E1DF8B95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860040"/>
            <a:ext cx="4454555" cy="5423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</a:t>
            </a:r>
            <a:r>
              <a:rPr lang="en-US" altLang="ko-KR" sz="2400" b="1" dirty="0" err="1">
                <a:latin typeface="+mn-ea"/>
              </a:rPr>
              <a:t>Tr.M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4913-8FB8-4E27-81A0-84A3E045742D}"/>
              </a:ext>
            </a:extLst>
          </p:cNvPr>
          <p:cNvSpPr txBox="1"/>
          <p:nvPr/>
        </p:nvSpPr>
        <p:spPr>
          <a:xfrm>
            <a:off x="4105525" y="5007518"/>
            <a:ext cx="4454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 err="1"/>
              <a:t>TrId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이상 들어 왔을 때 </a:t>
            </a:r>
            <a:r>
              <a:rPr lang="en-US" altLang="ko-KR" dirty="0"/>
              <a:t>commit</a:t>
            </a:r>
            <a:r>
              <a:rPr lang="ko-KR" altLang="en-US" dirty="0"/>
              <a:t>여부를 확인하여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Transaction</a:t>
            </a:r>
            <a:r>
              <a:rPr lang="ko-KR" altLang="en-US" dirty="0"/>
              <a:t>에 </a:t>
            </a:r>
            <a:r>
              <a:rPr lang="en-US" altLang="ko-KR" dirty="0"/>
              <a:t>Commit/Rollback </a:t>
            </a:r>
            <a:r>
              <a:rPr lang="ko-KR" altLang="en-US" dirty="0"/>
              <a:t>명령 보냄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58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</a:t>
            </a:r>
            <a:r>
              <a:rPr lang="en-US" altLang="ko-KR" sz="2400" b="1" dirty="0" err="1">
                <a:latin typeface="+mn-ea"/>
              </a:rPr>
              <a:t>Tr.EventListener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4913-8FB8-4E27-81A0-84A3E045742D}"/>
              </a:ext>
            </a:extLst>
          </p:cNvPr>
          <p:cNvSpPr txBox="1"/>
          <p:nvPr/>
        </p:nvSpPr>
        <p:spPr>
          <a:xfrm>
            <a:off x="632517" y="5074318"/>
            <a:ext cx="83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TransactionEvent</a:t>
            </a:r>
            <a:r>
              <a:rPr lang="en-US" altLang="ko-KR" dirty="0"/>
              <a:t> </a:t>
            </a:r>
            <a:r>
              <a:rPr lang="ko-KR" altLang="en-US" dirty="0"/>
              <a:t>인터페이스 선언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TransactionEvent</a:t>
            </a:r>
            <a:r>
              <a:rPr lang="ko-KR" altLang="en-US" dirty="0"/>
              <a:t>를 상속한 </a:t>
            </a:r>
            <a:r>
              <a:rPr lang="en-US" altLang="ko-KR" dirty="0" err="1"/>
              <a:t>BeforeTransactionEvent</a:t>
            </a:r>
            <a:r>
              <a:rPr lang="ko-KR" altLang="en-US" dirty="0"/>
              <a:t>와 </a:t>
            </a:r>
            <a:r>
              <a:rPr lang="en-US" altLang="ko-KR" dirty="0" err="1"/>
              <a:t>AfterTransactionEvent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Commit</a:t>
            </a:r>
            <a:r>
              <a:rPr lang="ko-KR" altLang="en-US" dirty="0"/>
              <a:t> 전후에 따라 </a:t>
            </a:r>
            <a:r>
              <a:rPr lang="en-US" altLang="ko-KR" dirty="0"/>
              <a:t>Listener</a:t>
            </a:r>
            <a:r>
              <a:rPr lang="ko-KR" altLang="en-US" dirty="0"/>
              <a:t>를 </a:t>
            </a:r>
            <a:r>
              <a:rPr lang="en-US" altLang="ko-KR" dirty="0"/>
              <a:t>Handling </a:t>
            </a:r>
            <a:r>
              <a:rPr lang="ko-KR" altLang="en-US" dirty="0"/>
              <a:t>해주는 </a:t>
            </a:r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F35E5-618B-4C7A-AE9F-51635F8A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121" y="878499"/>
            <a:ext cx="3091756" cy="461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69333-AF0F-4350-BFC0-3F7E8D3E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8" y="1576803"/>
            <a:ext cx="4424341" cy="520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2F705A-6285-4556-8D93-9986226D1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606164"/>
            <a:ext cx="4424342" cy="4616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9C7774-4B97-43CD-A702-0AC52B29B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512" y="2333829"/>
            <a:ext cx="6878973" cy="232471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1A13A3-ABE7-4067-9F3F-9ECB577E89C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359829" y="1340164"/>
            <a:ext cx="2212170" cy="236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0B43FF-33A8-4C6A-9C73-C650245A9A6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571999" y="1340164"/>
            <a:ext cx="2212171" cy="26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5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</a:t>
            </a:r>
            <a:r>
              <a:rPr lang="en-US" altLang="ko-KR" sz="2400" b="1" dirty="0" err="1">
                <a:latin typeface="+mn-ea"/>
              </a:rPr>
              <a:t>Tr.EventListener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4913-8FB8-4E27-81A0-84A3E045742D}"/>
              </a:ext>
            </a:extLst>
          </p:cNvPr>
          <p:cNvSpPr txBox="1"/>
          <p:nvPr/>
        </p:nvSpPr>
        <p:spPr>
          <a:xfrm>
            <a:off x="632517" y="5074318"/>
            <a:ext cx="836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Service</a:t>
            </a:r>
            <a:r>
              <a:rPr lang="ko-KR" altLang="en-US" dirty="0"/>
              <a:t>에서 </a:t>
            </a:r>
            <a:r>
              <a:rPr lang="en-US" altLang="ko-KR" dirty="0" err="1"/>
              <a:t>AfterTransactionEvent</a:t>
            </a:r>
            <a:r>
              <a:rPr lang="ko-KR" altLang="en-US" dirty="0"/>
              <a:t>와 </a:t>
            </a:r>
            <a:r>
              <a:rPr lang="en-US" altLang="ko-KR" dirty="0" err="1"/>
              <a:t>BeforeTransactionEvent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ApplicationEventPublisher</a:t>
            </a:r>
            <a:r>
              <a:rPr lang="ko-KR" altLang="en-US" dirty="0"/>
              <a:t>로 </a:t>
            </a:r>
            <a:r>
              <a:rPr lang="en-US" altLang="ko-KR" dirty="0"/>
              <a:t>Listener</a:t>
            </a:r>
            <a:r>
              <a:rPr lang="ko-KR" altLang="en-US" dirty="0"/>
              <a:t> 발행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EFE3A8-BA10-47F9-99EB-2A90AAB8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7" y="3988477"/>
            <a:ext cx="6239746" cy="533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0CB734-C6B1-4D51-BDFC-55819B04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" y="1333850"/>
            <a:ext cx="4790229" cy="22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9810A-91D2-4A73-93EA-E2359D097F30}"/>
              </a:ext>
            </a:extLst>
          </p:cNvPr>
          <p:cNvSpPr txBox="1"/>
          <p:nvPr/>
        </p:nvSpPr>
        <p:spPr>
          <a:xfrm>
            <a:off x="2863038" y="2598003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701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D6350-ABE8-42CF-9534-9FADE9EBB684}"/>
              </a:ext>
            </a:extLst>
          </p:cNvPr>
          <p:cNvSpPr txBox="1"/>
          <p:nvPr/>
        </p:nvSpPr>
        <p:spPr>
          <a:xfrm>
            <a:off x="826935" y="2681756"/>
            <a:ext cx="62794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목차</a:t>
            </a:r>
          </a:p>
        </p:txBody>
      </p:sp>
      <p:sp>
        <p:nvSpPr>
          <p:cNvPr id="6" name="Google Shape;207;p29">
            <a:extLst>
              <a:ext uri="{FF2B5EF4-FFF2-40B4-BE49-F238E27FC236}">
                <a16:creationId xmlns:a16="http://schemas.microsoft.com/office/drawing/2014/main" id="{072E31CC-E945-423B-9029-E2CB15567C1A}"/>
              </a:ext>
            </a:extLst>
          </p:cNvPr>
          <p:cNvSpPr/>
          <p:nvPr/>
        </p:nvSpPr>
        <p:spPr>
          <a:xfrm>
            <a:off x="2893365" y="2354629"/>
            <a:ext cx="5518579" cy="134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1. XA mode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를 참고한 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Lightweight Version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구성도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2.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시행 착오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 </a:t>
            </a:r>
          </a:p>
          <a:p>
            <a:pPr>
              <a:lnSpc>
                <a:spcPct val="150000"/>
              </a:lnSpc>
              <a:buClr>
                <a:srgbClr val="002060"/>
              </a:buClr>
              <a:buSzPts val="2400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3.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entury Gothic"/>
                <a:sym typeface="Century Gothic"/>
              </a:rPr>
              <a:t>최종 프로젝트 시나리오 흐름도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entury Gothic"/>
              <a:sym typeface="Century Gothic"/>
            </a:endParaRPr>
          </a:p>
        </p:txBody>
      </p:sp>
      <p:sp>
        <p:nvSpPr>
          <p:cNvPr id="7" name="Google Shape;248;p30">
            <a:extLst>
              <a:ext uri="{FF2B5EF4-FFF2-40B4-BE49-F238E27FC236}">
                <a16:creationId xmlns:a16="http://schemas.microsoft.com/office/drawing/2014/main" id="{A6F6FA3B-E289-44E0-97FE-943539213231}"/>
              </a:ext>
            </a:extLst>
          </p:cNvPr>
          <p:cNvSpPr/>
          <p:nvPr/>
        </p:nvSpPr>
        <p:spPr>
          <a:xfrm>
            <a:off x="395171" y="1595166"/>
            <a:ext cx="1413005" cy="151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7" rIns="68574" bIns="34277" anchor="ctr" anchorCtr="0">
            <a:noAutofit/>
          </a:bodyPr>
          <a:lstStyle/>
          <a:p>
            <a:pPr algn="ctr"/>
            <a:r>
              <a:rPr lang="en-US" altLang="ko-KR" sz="6599" b="1">
                <a:solidFill>
                  <a:schemeClr val="lt1"/>
                </a:solidFill>
                <a:latin typeface="+mn-ea"/>
                <a:cs typeface="Century Gothic"/>
                <a:sym typeface="Century Gothic"/>
              </a:rPr>
              <a:t> </a:t>
            </a:r>
            <a:endParaRPr sz="6599" b="1">
              <a:solidFill>
                <a:schemeClr val="lt1"/>
              </a:solidFill>
              <a:latin typeface="+mn-ea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A7AC42-9F3E-4600-A625-C66AB357F823}"/>
              </a:ext>
            </a:extLst>
          </p:cNvPr>
          <p:cNvSpPr/>
          <p:nvPr/>
        </p:nvSpPr>
        <p:spPr>
          <a:xfrm>
            <a:off x="489985" y="1214358"/>
            <a:ext cx="2733870" cy="18398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66EB7-0FEB-4834-B825-CB5CB13C7C4D}"/>
              </a:ext>
            </a:extLst>
          </p:cNvPr>
          <p:cNvSpPr/>
          <p:nvPr/>
        </p:nvSpPr>
        <p:spPr>
          <a:xfrm>
            <a:off x="4057490" y="2650126"/>
            <a:ext cx="2252731" cy="3748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F070C-0891-4491-A094-DF66C65D5663}"/>
              </a:ext>
            </a:extLst>
          </p:cNvPr>
          <p:cNvSpPr txBox="1"/>
          <p:nvPr/>
        </p:nvSpPr>
        <p:spPr>
          <a:xfrm>
            <a:off x="1448865" y="94607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User API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54492-F653-4F66-B715-173D7DDE0CF1}"/>
              </a:ext>
            </a:extLst>
          </p:cNvPr>
          <p:cNvSpPr txBox="1"/>
          <p:nvPr/>
        </p:nvSpPr>
        <p:spPr>
          <a:xfrm>
            <a:off x="7146015" y="849654"/>
            <a:ext cx="89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Order API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B100C-83AC-4668-8B2E-392CC2FD7C39}"/>
              </a:ext>
            </a:extLst>
          </p:cNvPr>
          <p:cNvSpPr txBox="1"/>
          <p:nvPr/>
        </p:nvSpPr>
        <p:spPr>
          <a:xfrm>
            <a:off x="4322209" y="2346881"/>
            <a:ext cx="1723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Transaction Manager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FEBF8C-18AB-4A0E-8CA6-CB7FA232D704}"/>
              </a:ext>
            </a:extLst>
          </p:cNvPr>
          <p:cNvSpPr/>
          <p:nvPr/>
        </p:nvSpPr>
        <p:spPr>
          <a:xfrm>
            <a:off x="628942" y="1378934"/>
            <a:ext cx="934064" cy="90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en-US" altLang="ko-KR" sz="1400" dirty="0"/>
              <a:t>withdraw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A55098-F672-458D-9F8B-CEBBA90CF0D3}"/>
              </a:ext>
            </a:extLst>
          </p:cNvPr>
          <p:cNvSpPr/>
          <p:nvPr/>
        </p:nvSpPr>
        <p:spPr>
          <a:xfrm>
            <a:off x="2134333" y="1388265"/>
            <a:ext cx="934064" cy="90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(order)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188254-7315-4A6C-B788-7F2F966B5E06}"/>
              </a:ext>
            </a:extLst>
          </p:cNvPr>
          <p:cNvSpPr/>
          <p:nvPr/>
        </p:nvSpPr>
        <p:spPr>
          <a:xfrm>
            <a:off x="6619786" y="1214358"/>
            <a:ext cx="1944818" cy="16677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D4F41-76D2-490A-8293-6722EE8B15A8}"/>
              </a:ext>
            </a:extLst>
          </p:cNvPr>
          <p:cNvSpPr/>
          <p:nvPr/>
        </p:nvSpPr>
        <p:spPr>
          <a:xfrm>
            <a:off x="7130677" y="1270893"/>
            <a:ext cx="934064" cy="90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(confirm)</a:t>
            </a:r>
            <a:endParaRPr lang="ko-KR" altLang="en-US" sz="1400" dirty="0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B98FAD7B-8779-4CD7-A67A-A757F8C34E17}"/>
              </a:ext>
            </a:extLst>
          </p:cNvPr>
          <p:cNvSpPr/>
          <p:nvPr/>
        </p:nvSpPr>
        <p:spPr>
          <a:xfrm>
            <a:off x="2177518" y="544533"/>
            <a:ext cx="409322" cy="415637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D28B3D-1ED0-4BC4-BCC8-3B70122C4786}"/>
              </a:ext>
            </a:extLst>
          </p:cNvPr>
          <p:cNvSpPr/>
          <p:nvPr/>
        </p:nvSpPr>
        <p:spPr>
          <a:xfrm>
            <a:off x="4499471" y="2917188"/>
            <a:ext cx="1462876" cy="90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createTrId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0D3D67-BF5C-40FC-90DB-465A193BFD43}"/>
              </a:ext>
            </a:extLst>
          </p:cNvPr>
          <p:cNvSpPr/>
          <p:nvPr/>
        </p:nvSpPr>
        <p:spPr>
          <a:xfrm>
            <a:off x="4499470" y="4121217"/>
            <a:ext cx="1462875" cy="90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checkPrepared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DD7945-9C32-440F-AEBD-B62AD69141AB}"/>
              </a:ext>
            </a:extLst>
          </p:cNvPr>
          <p:cNvGrpSpPr/>
          <p:nvPr/>
        </p:nvGrpSpPr>
        <p:grpSpPr>
          <a:xfrm>
            <a:off x="1240709" y="3420137"/>
            <a:ext cx="1236909" cy="829186"/>
            <a:chOff x="6295235" y="4823611"/>
            <a:chExt cx="705276" cy="522039"/>
          </a:xfrm>
        </p:grpSpPr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213E89A4-D923-4477-975C-3AED31207B12}"/>
                </a:ext>
              </a:extLst>
            </p:cNvPr>
            <p:cNvSpPr/>
            <p:nvPr/>
          </p:nvSpPr>
          <p:spPr>
            <a:xfrm>
              <a:off x="6295235" y="4823611"/>
              <a:ext cx="705276" cy="52203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76C93-EF82-4EB2-ABB1-3BD33CAF06CB}"/>
                </a:ext>
              </a:extLst>
            </p:cNvPr>
            <p:cNvSpPr txBox="1"/>
            <p:nvPr/>
          </p:nvSpPr>
          <p:spPr>
            <a:xfrm>
              <a:off x="6436579" y="5014617"/>
              <a:ext cx="433430" cy="19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MySQL</a:t>
              </a:r>
              <a:endParaRPr lang="ko-KR" altLang="en-US" sz="14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DDC398-FE46-45DA-B7BD-EDB72BC86730}"/>
              </a:ext>
            </a:extLst>
          </p:cNvPr>
          <p:cNvGrpSpPr/>
          <p:nvPr/>
        </p:nvGrpSpPr>
        <p:grpSpPr>
          <a:xfrm>
            <a:off x="7354526" y="3440448"/>
            <a:ext cx="1236909" cy="829186"/>
            <a:chOff x="6295235" y="4823611"/>
            <a:chExt cx="705276" cy="522039"/>
          </a:xfrm>
        </p:grpSpPr>
        <p:sp>
          <p:nvSpPr>
            <p:cNvPr id="27" name="원통형 26">
              <a:extLst>
                <a:ext uri="{FF2B5EF4-FFF2-40B4-BE49-F238E27FC236}">
                  <a16:creationId xmlns:a16="http://schemas.microsoft.com/office/drawing/2014/main" id="{DB0267DE-5741-4613-85AC-F87452B39AAD}"/>
                </a:ext>
              </a:extLst>
            </p:cNvPr>
            <p:cNvSpPr/>
            <p:nvPr/>
          </p:nvSpPr>
          <p:spPr>
            <a:xfrm>
              <a:off x="6295235" y="4823611"/>
              <a:ext cx="705276" cy="52203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FAB8A-DC92-416C-A8A9-3285A05B5F6A}"/>
                </a:ext>
              </a:extLst>
            </p:cNvPr>
            <p:cNvSpPr txBox="1"/>
            <p:nvPr/>
          </p:nvSpPr>
          <p:spPr>
            <a:xfrm>
              <a:off x="6436579" y="5014617"/>
              <a:ext cx="433430" cy="19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MySQL</a:t>
              </a:r>
              <a:endParaRPr lang="ko-KR" altLang="en-US" sz="1400" dirty="0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A8B8791-BDE2-47E0-B88E-5AC6183E302F}"/>
              </a:ext>
            </a:extLst>
          </p:cNvPr>
          <p:cNvCxnSpPr>
            <a:cxnSpLocks/>
          </p:cNvCxnSpPr>
          <p:nvPr/>
        </p:nvCxnSpPr>
        <p:spPr>
          <a:xfrm>
            <a:off x="3068397" y="1763787"/>
            <a:ext cx="1431073" cy="142473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6AE08967-64EF-4AF6-9C1F-4B6B55FFC6EB}"/>
              </a:ext>
            </a:extLst>
          </p:cNvPr>
          <p:cNvSpPr/>
          <p:nvPr/>
        </p:nvSpPr>
        <p:spPr>
          <a:xfrm>
            <a:off x="3447718" y="2077438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0A27E25-74DF-41EE-8A7A-745D800D1336}"/>
              </a:ext>
            </a:extLst>
          </p:cNvPr>
          <p:cNvCxnSpPr>
            <a:cxnSpLocks/>
          </p:cNvCxnSpPr>
          <p:nvPr/>
        </p:nvCxnSpPr>
        <p:spPr>
          <a:xfrm flipH="1" flipV="1">
            <a:off x="3046595" y="2077438"/>
            <a:ext cx="1462094" cy="14460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D3B63922-0648-449D-96E4-9A62D983CF22}"/>
              </a:ext>
            </a:extLst>
          </p:cNvPr>
          <p:cNvSpPr/>
          <p:nvPr/>
        </p:nvSpPr>
        <p:spPr>
          <a:xfrm>
            <a:off x="3272713" y="2601478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BD0D61-ECE5-4F6D-9D1F-1ED71E128F27}"/>
              </a:ext>
            </a:extLst>
          </p:cNvPr>
          <p:cNvCxnSpPr>
            <a:cxnSpLocks/>
          </p:cNvCxnSpPr>
          <p:nvPr/>
        </p:nvCxnSpPr>
        <p:spPr>
          <a:xfrm flipH="1">
            <a:off x="1543182" y="1849159"/>
            <a:ext cx="57132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8DDDD566-2066-4DD7-99A3-B1182BD0BC24}"/>
              </a:ext>
            </a:extLst>
          </p:cNvPr>
          <p:cNvSpPr/>
          <p:nvPr/>
        </p:nvSpPr>
        <p:spPr>
          <a:xfrm>
            <a:off x="1734007" y="1744706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058086F-E3BC-45FB-991B-8E42C660B8D4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2276481" y="1063381"/>
            <a:ext cx="64976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C503B2E-C948-4535-9B2E-835EE9FEB802}"/>
              </a:ext>
            </a:extLst>
          </p:cNvPr>
          <p:cNvSpPr/>
          <p:nvPr/>
        </p:nvSpPr>
        <p:spPr>
          <a:xfrm>
            <a:off x="2477643" y="903561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28A571-2656-4996-8910-785C357B473E}"/>
              </a:ext>
            </a:extLst>
          </p:cNvPr>
          <p:cNvSpPr/>
          <p:nvPr/>
        </p:nvSpPr>
        <p:spPr>
          <a:xfrm>
            <a:off x="740369" y="2493736"/>
            <a:ext cx="2239405" cy="388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EventListener</a:t>
            </a:r>
            <a:endParaRPr lang="ko-KR" altLang="en-US" sz="14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22EAD4-F286-4D88-BB51-1ED426D93137}"/>
              </a:ext>
            </a:extLst>
          </p:cNvPr>
          <p:cNvCxnSpPr>
            <a:cxnSpLocks/>
          </p:cNvCxnSpPr>
          <p:nvPr/>
        </p:nvCxnSpPr>
        <p:spPr>
          <a:xfrm>
            <a:off x="1577033" y="2129758"/>
            <a:ext cx="2884623" cy="26549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CCDD7597-FB02-4117-9A1F-0EA7D634FCA4}"/>
              </a:ext>
            </a:extLst>
          </p:cNvPr>
          <p:cNvSpPr/>
          <p:nvPr/>
        </p:nvSpPr>
        <p:spPr>
          <a:xfrm>
            <a:off x="2625375" y="3246052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B73FA63-F970-43F4-8A05-86B84FA7DF25}"/>
              </a:ext>
            </a:extLst>
          </p:cNvPr>
          <p:cNvCxnSpPr>
            <a:cxnSpLocks/>
          </p:cNvCxnSpPr>
          <p:nvPr/>
        </p:nvCxnSpPr>
        <p:spPr>
          <a:xfrm>
            <a:off x="3068397" y="1734995"/>
            <a:ext cx="3665882" cy="287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59591E16-9B6B-4FCF-9D89-836228491715}"/>
              </a:ext>
            </a:extLst>
          </p:cNvPr>
          <p:cNvSpPr/>
          <p:nvPr/>
        </p:nvSpPr>
        <p:spPr>
          <a:xfrm>
            <a:off x="5071091" y="1627495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120DA39-59FD-48A8-BBA3-C81B0B64D8BA}"/>
              </a:ext>
            </a:extLst>
          </p:cNvPr>
          <p:cNvCxnSpPr>
            <a:cxnSpLocks/>
            <a:stCxn id="60" idx="2"/>
            <a:endCxn id="24" idx="1"/>
          </p:cNvCxnSpPr>
          <p:nvPr/>
        </p:nvCxnSpPr>
        <p:spPr>
          <a:xfrm flipH="1">
            <a:off x="1859164" y="2882074"/>
            <a:ext cx="908" cy="538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B951E51-9297-4CE3-817C-D2F1BD1E2E4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972980" y="2800483"/>
            <a:ext cx="1" cy="6399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3FB11B-2F9F-469E-B4A2-39217184FD3C}"/>
              </a:ext>
            </a:extLst>
          </p:cNvPr>
          <p:cNvSpPr/>
          <p:nvPr/>
        </p:nvSpPr>
        <p:spPr>
          <a:xfrm>
            <a:off x="6777727" y="2369391"/>
            <a:ext cx="1635617" cy="388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EventListener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BF26323-FC6C-40EA-BE52-EE892A504C1B}"/>
              </a:ext>
            </a:extLst>
          </p:cNvPr>
          <p:cNvCxnSpPr>
            <a:cxnSpLocks/>
          </p:cNvCxnSpPr>
          <p:nvPr/>
        </p:nvCxnSpPr>
        <p:spPr>
          <a:xfrm>
            <a:off x="1279189" y="2282016"/>
            <a:ext cx="0" cy="2659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6DE92A4-5A22-4868-BA6D-04CA8DC1E2FB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595536" y="2171677"/>
            <a:ext cx="0" cy="1977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F330CB0-D802-4093-B125-9F88DDB46462}"/>
              </a:ext>
            </a:extLst>
          </p:cNvPr>
          <p:cNvCxnSpPr>
            <a:cxnSpLocks/>
          </p:cNvCxnSpPr>
          <p:nvPr/>
        </p:nvCxnSpPr>
        <p:spPr>
          <a:xfrm flipH="1">
            <a:off x="5962345" y="2001418"/>
            <a:ext cx="1159112" cy="243842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50FF82AF-D4F0-4B7B-B46B-FB4B593905A7}"/>
              </a:ext>
            </a:extLst>
          </p:cNvPr>
          <p:cNvSpPr/>
          <p:nvPr/>
        </p:nvSpPr>
        <p:spPr>
          <a:xfrm>
            <a:off x="6424529" y="3188521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02E30D3-ED2D-49CA-9F0F-00F62D97C9E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817721" y="2882074"/>
            <a:ext cx="1681749" cy="16895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5982931-3012-4067-B78C-3AE7DAF4888A}"/>
              </a:ext>
            </a:extLst>
          </p:cNvPr>
          <p:cNvSpPr/>
          <p:nvPr/>
        </p:nvSpPr>
        <p:spPr>
          <a:xfrm>
            <a:off x="3279222" y="3246052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4039CEB-29B1-48BE-9F44-4C70E6C0AAD5}"/>
              </a:ext>
            </a:extLst>
          </p:cNvPr>
          <p:cNvCxnSpPr>
            <a:cxnSpLocks/>
          </p:cNvCxnSpPr>
          <p:nvPr/>
        </p:nvCxnSpPr>
        <p:spPr>
          <a:xfrm flipV="1">
            <a:off x="6018513" y="2757730"/>
            <a:ext cx="1306123" cy="18798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71E7903F-AD1F-4662-9DDA-932A4DEB0387}"/>
              </a:ext>
            </a:extLst>
          </p:cNvPr>
          <p:cNvSpPr/>
          <p:nvPr/>
        </p:nvSpPr>
        <p:spPr>
          <a:xfrm>
            <a:off x="6537661" y="3584109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752F034-5B9F-4DB0-981E-51933BC379F3}"/>
              </a:ext>
            </a:extLst>
          </p:cNvPr>
          <p:cNvGrpSpPr/>
          <p:nvPr/>
        </p:nvGrpSpPr>
        <p:grpSpPr>
          <a:xfrm>
            <a:off x="4123491" y="5284531"/>
            <a:ext cx="1766269" cy="966052"/>
            <a:chOff x="4020772" y="5038879"/>
            <a:chExt cx="1766269" cy="96605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AFEF53B-4F28-4676-91F7-B8ED5429EC7A}"/>
                </a:ext>
              </a:extLst>
            </p:cNvPr>
            <p:cNvSpPr/>
            <p:nvPr/>
          </p:nvSpPr>
          <p:spPr>
            <a:xfrm>
              <a:off x="4020772" y="5038879"/>
              <a:ext cx="434708" cy="9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Tr2</a:t>
              </a:r>
              <a:endParaRPr lang="ko-KR" altLang="en-US" sz="14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03FEAB7-B156-4E07-B3D3-E70F2D8ABB0E}"/>
                </a:ext>
              </a:extLst>
            </p:cNvPr>
            <p:cNvSpPr/>
            <p:nvPr/>
          </p:nvSpPr>
          <p:spPr>
            <a:xfrm>
              <a:off x="4471168" y="5038879"/>
              <a:ext cx="434708" cy="9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Tr3</a:t>
              </a:r>
              <a:endParaRPr lang="ko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FC42B47-DB71-426D-A845-BFB02AF02AEE}"/>
                </a:ext>
              </a:extLst>
            </p:cNvPr>
            <p:cNvSpPr/>
            <p:nvPr/>
          </p:nvSpPr>
          <p:spPr>
            <a:xfrm>
              <a:off x="4921564" y="5038879"/>
              <a:ext cx="434708" cy="9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Tr1</a:t>
              </a:r>
              <a:endParaRPr lang="ko-KR" altLang="en-US" sz="14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F700CD6-0BE7-4102-9C88-C2B0253AFF32}"/>
                </a:ext>
              </a:extLst>
            </p:cNvPr>
            <p:cNvSpPr/>
            <p:nvPr/>
          </p:nvSpPr>
          <p:spPr>
            <a:xfrm>
              <a:off x="5352333" y="5038879"/>
              <a:ext cx="434708" cy="9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Tr4</a:t>
              </a:r>
              <a:endParaRPr lang="ko-KR" altLang="en-US" sz="14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9B904B-A9DC-4672-BB77-55E3B1D6365E}"/>
              </a:ext>
            </a:extLst>
          </p:cNvPr>
          <p:cNvGrpSpPr/>
          <p:nvPr/>
        </p:nvGrpSpPr>
        <p:grpSpPr>
          <a:xfrm>
            <a:off x="5997688" y="5721401"/>
            <a:ext cx="151412" cy="45719"/>
            <a:chOff x="7053013" y="4683740"/>
            <a:chExt cx="151412" cy="45719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0A64B81-9D21-4086-AC08-D35CA338E55B}"/>
                </a:ext>
              </a:extLst>
            </p:cNvPr>
            <p:cNvSpPr/>
            <p:nvPr/>
          </p:nvSpPr>
          <p:spPr>
            <a:xfrm>
              <a:off x="7053013" y="4683741"/>
              <a:ext cx="31741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BC0B52E-57BB-44DD-9C4F-7E92DAABF313}"/>
                </a:ext>
              </a:extLst>
            </p:cNvPr>
            <p:cNvSpPr/>
            <p:nvPr/>
          </p:nvSpPr>
          <p:spPr>
            <a:xfrm>
              <a:off x="7116967" y="4683741"/>
              <a:ext cx="31741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952BC27-E3C9-4FAD-946E-6A9F716121E7}"/>
                </a:ext>
              </a:extLst>
            </p:cNvPr>
            <p:cNvSpPr/>
            <p:nvPr/>
          </p:nvSpPr>
          <p:spPr>
            <a:xfrm>
              <a:off x="7172684" y="4683740"/>
              <a:ext cx="31741" cy="457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3F85258-E668-4C27-964A-C2A52C50F93B}"/>
              </a:ext>
            </a:extLst>
          </p:cNvPr>
          <p:cNvSpPr txBox="1"/>
          <p:nvPr/>
        </p:nvSpPr>
        <p:spPr>
          <a:xfrm>
            <a:off x="3649923" y="2043426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TrID</a:t>
            </a:r>
            <a:r>
              <a:rPr lang="en-US" altLang="ko-KR" sz="1000" dirty="0"/>
              <a:t> </a:t>
            </a:r>
            <a:r>
              <a:rPr lang="ko-KR" altLang="en-US" sz="1000" dirty="0"/>
              <a:t>생성 요청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85543D-8362-4F85-8C74-D442A66A7FCE}"/>
              </a:ext>
            </a:extLst>
          </p:cNvPr>
          <p:cNvSpPr txBox="1"/>
          <p:nvPr/>
        </p:nvSpPr>
        <p:spPr>
          <a:xfrm>
            <a:off x="3440533" y="2616903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TrID</a:t>
            </a:r>
            <a:r>
              <a:rPr lang="en-US" altLang="ko-KR" sz="1000" dirty="0"/>
              <a:t> </a:t>
            </a:r>
            <a:r>
              <a:rPr lang="ko-KR" altLang="en-US" sz="1000" dirty="0"/>
              <a:t>전송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30E8AF-B828-4136-8B57-E72D32E6BA77}"/>
              </a:ext>
            </a:extLst>
          </p:cNvPr>
          <p:cNvSpPr txBox="1"/>
          <p:nvPr/>
        </p:nvSpPr>
        <p:spPr>
          <a:xfrm>
            <a:off x="1636551" y="1493767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96C69-8855-46F5-A0DC-D2A8156E36EE}"/>
              </a:ext>
            </a:extLst>
          </p:cNvPr>
          <p:cNvSpPr txBox="1"/>
          <p:nvPr/>
        </p:nvSpPr>
        <p:spPr>
          <a:xfrm>
            <a:off x="2382179" y="3452737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Commit </a:t>
            </a:r>
            <a:r>
              <a:rPr lang="ko-KR" altLang="en-US" sz="1000" dirty="0"/>
              <a:t>대기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8DF387-84F5-47A5-9A55-D97349BB726C}"/>
              </a:ext>
            </a:extLst>
          </p:cNvPr>
          <p:cNvSpPr txBox="1"/>
          <p:nvPr/>
        </p:nvSpPr>
        <p:spPr>
          <a:xfrm>
            <a:off x="2985534" y="3026762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Commit </a:t>
            </a:r>
            <a:r>
              <a:rPr lang="ko-KR" altLang="en-US" sz="1000" dirty="0"/>
              <a:t>여부 전송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5D0D21-5507-4A70-AFC4-06EBA05BB208}"/>
              </a:ext>
            </a:extLst>
          </p:cNvPr>
          <p:cNvSpPr txBox="1"/>
          <p:nvPr/>
        </p:nvSpPr>
        <p:spPr>
          <a:xfrm>
            <a:off x="6191425" y="2954762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Commit </a:t>
            </a:r>
            <a:r>
              <a:rPr lang="ko-KR" altLang="en-US" sz="1000" dirty="0"/>
              <a:t>대기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1E1AE4-3B2D-40C2-ABFB-DED60D266151}"/>
              </a:ext>
            </a:extLst>
          </p:cNvPr>
          <p:cNvSpPr txBox="1"/>
          <p:nvPr/>
        </p:nvSpPr>
        <p:spPr>
          <a:xfrm>
            <a:off x="6274189" y="3774611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Commit </a:t>
            </a:r>
            <a:r>
              <a:rPr lang="ko-KR" altLang="en-US" sz="1000" dirty="0"/>
              <a:t>여부 전송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FFF1BD-39BD-4364-B1A5-C263DEA25183}"/>
              </a:ext>
            </a:extLst>
          </p:cNvPr>
          <p:cNvSpPr txBox="1"/>
          <p:nvPr/>
        </p:nvSpPr>
        <p:spPr>
          <a:xfrm>
            <a:off x="4374642" y="1406208"/>
            <a:ext cx="157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TrID</a:t>
            </a:r>
            <a:r>
              <a:rPr lang="ko-KR" altLang="en-US" sz="1000" dirty="0"/>
              <a:t>와 주문체결 요청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1D2EA5-74EE-4943-A429-EEEB5A472108}"/>
              </a:ext>
            </a:extLst>
          </p:cNvPr>
          <p:cNvSpPr txBox="1"/>
          <p:nvPr/>
        </p:nvSpPr>
        <p:spPr>
          <a:xfrm>
            <a:off x="2714413" y="848181"/>
            <a:ext cx="157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 요청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C5F0AD-5EC0-4C2B-9E58-0688EF17EC41}"/>
              </a:ext>
            </a:extLst>
          </p:cNvPr>
          <p:cNvSpPr txBox="1"/>
          <p:nvPr/>
        </p:nvSpPr>
        <p:spPr>
          <a:xfrm>
            <a:off x="574895" y="2256392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Commit </a:t>
            </a:r>
            <a:r>
              <a:rPr lang="ko-KR" altLang="en-US" sz="1000" dirty="0"/>
              <a:t>감지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ABEF8-6F14-496D-A676-322E6CFD64D8}"/>
              </a:ext>
            </a:extLst>
          </p:cNvPr>
          <p:cNvSpPr txBox="1"/>
          <p:nvPr/>
        </p:nvSpPr>
        <p:spPr>
          <a:xfrm>
            <a:off x="7632348" y="2134262"/>
            <a:ext cx="1159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Commit </a:t>
            </a:r>
            <a:r>
              <a:rPr lang="ko-KR" altLang="en-US" sz="1000" dirty="0"/>
              <a:t>감지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88CF81-6FF6-4CD1-A37B-5C820E48B6D9}"/>
              </a:ext>
            </a:extLst>
          </p:cNvPr>
          <p:cNvCxnSpPr>
            <a:stCxn id="20" idx="2"/>
            <a:endCxn id="106" idx="0"/>
          </p:cNvCxnSpPr>
          <p:nvPr/>
        </p:nvCxnSpPr>
        <p:spPr>
          <a:xfrm>
            <a:off x="5230908" y="5022001"/>
            <a:ext cx="10729" cy="2625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DB4DD6-179C-4F6F-B3F8-9AAD1C03C993}"/>
              </a:ext>
            </a:extLst>
          </p:cNvPr>
          <p:cNvSpPr txBox="1"/>
          <p:nvPr/>
        </p:nvSpPr>
        <p:spPr>
          <a:xfrm>
            <a:off x="5246780" y="5013466"/>
            <a:ext cx="1680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같은 </a:t>
            </a:r>
            <a:r>
              <a:rPr lang="en-US" altLang="ko-KR" sz="1000" dirty="0" err="1"/>
              <a:t>TrID</a:t>
            </a:r>
            <a:r>
              <a:rPr lang="en-US" altLang="ko-KR" sz="1000" dirty="0"/>
              <a:t> 2</a:t>
            </a:r>
            <a:r>
              <a:rPr lang="ko-KR" altLang="en-US" sz="1000" dirty="0"/>
              <a:t>개인지 확인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9291B3-8AF4-4DD2-AEF3-BBA565A5D087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XA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mode</a:t>
            </a:r>
            <a:r>
              <a:rPr lang="ko-KR" altLang="en-US" sz="2400" b="1" dirty="0">
                <a:latin typeface="+mn-ea"/>
              </a:rPr>
              <a:t>를 참고한 </a:t>
            </a:r>
            <a:r>
              <a:rPr lang="en-US" altLang="ko-KR" sz="2400" b="1" dirty="0">
                <a:latin typeface="+mn-ea"/>
              </a:rPr>
              <a:t>Lightweight Version</a:t>
            </a:r>
            <a:r>
              <a:rPr lang="ko-KR" altLang="en-US" sz="2400" b="1" dirty="0">
                <a:latin typeface="+mn-ea"/>
              </a:rPr>
              <a:t> 구성도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50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EEC5682-1D4A-4403-A91B-C6D6C32D7542}"/>
              </a:ext>
            </a:extLst>
          </p:cNvPr>
          <p:cNvSpPr/>
          <p:nvPr/>
        </p:nvSpPr>
        <p:spPr>
          <a:xfrm>
            <a:off x="6737931" y="1061731"/>
            <a:ext cx="1616226" cy="243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6A064C-7EF4-4D34-9F09-549B2633B068}"/>
              </a:ext>
            </a:extLst>
          </p:cNvPr>
          <p:cNvGrpSpPr/>
          <p:nvPr/>
        </p:nvGrpSpPr>
        <p:grpSpPr>
          <a:xfrm>
            <a:off x="6895138" y="1279109"/>
            <a:ext cx="1236909" cy="829186"/>
            <a:chOff x="6295235" y="4823611"/>
            <a:chExt cx="705276" cy="522039"/>
          </a:xfrm>
        </p:grpSpPr>
        <p:sp>
          <p:nvSpPr>
            <p:cNvPr id="4" name="원통형 3">
              <a:extLst>
                <a:ext uri="{FF2B5EF4-FFF2-40B4-BE49-F238E27FC236}">
                  <a16:creationId xmlns:a16="http://schemas.microsoft.com/office/drawing/2014/main" id="{34AD5BB3-B096-457B-B4CF-8A970BFE36F6}"/>
                </a:ext>
              </a:extLst>
            </p:cNvPr>
            <p:cNvSpPr/>
            <p:nvPr/>
          </p:nvSpPr>
          <p:spPr>
            <a:xfrm>
              <a:off x="6295235" y="4823611"/>
              <a:ext cx="705276" cy="52203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EE7321-BF3B-416F-A5A4-31CEDC1F2975}"/>
                </a:ext>
              </a:extLst>
            </p:cNvPr>
            <p:cNvSpPr txBox="1"/>
            <p:nvPr/>
          </p:nvSpPr>
          <p:spPr>
            <a:xfrm>
              <a:off x="6436579" y="5014617"/>
              <a:ext cx="433430" cy="19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DBMS 1</a:t>
              </a:r>
              <a:endParaRPr lang="ko-KR" altLang="en-US" sz="14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F15703-26DB-403E-9BEE-53857D1B22EE}"/>
              </a:ext>
            </a:extLst>
          </p:cNvPr>
          <p:cNvSpPr/>
          <p:nvPr/>
        </p:nvSpPr>
        <p:spPr>
          <a:xfrm>
            <a:off x="1770683" y="1062013"/>
            <a:ext cx="4704549" cy="5211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F8257-F69E-4EF7-8846-412EB1B4ED36}"/>
              </a:ext>
            </a:extLst>
          </p:cNvPr>
          <p:cNvSpPr txBox="1"/>
          <p:nvPr/>
        </p:nvSpPr>
        <p:spPr>
          <a:xfrm>
            <a:off x="3516944" y="1125221"/>
            <a:ext cx="981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 Server1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EAC3F1-7E47-4A9B-84D7-D5D0678AFC02}"/>
              </a:ext>
            </a:extLst>
          </p:cNvPr>
          <p:cNvGrpSpPr/>
          <p:nvPr/>
        </p:nvGrpSpPr>
        <p:grpSpPr>
          <a:xfrm>
            <a:off x="2798149" y="3052479"/>
            <a:ext cx="2328007" cy="3037791"/>
            <a:chOff x="5962238" y="2654730"/>
            <a:chExt cx="2085030" cy="16509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CAF695-A47C-4D48-965E-7439431437F2}"/>
                </a:ext>
              </a:extLst>
            </p:cNvPr>
            <p:cNvSpPr/>
            <p:nvPr/>
          </p:nvSpPr>
          <p:spPr>
            <a:xfrm>
              <a:off x="5962238" y="3311983"/>
              <a:ext cx="2085030" cy="993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70C9BA-3DEC-48C6-A167-8B5066322E59}"/>
                </a:ext>
              </a:extLst>
            </p:cNvPr>
            <p:cNvSpPr txBox="1"/>
            <p:nvPr/>
          </p:nvSpPr>
          <p:spPr>
            <a:xfrm>
              <a:off x="6518442" y="3384678"/>
              <a:ext cx="1227259" cy="312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Tr.manager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3B4B77-B528-414E-99C8-5553850DB48D}"/>
                </a:ext>
              </a:extLst>
            </p:cNvPr>
            <p:cNvSpPr/>
            <p:nvPr/>
          </p:nvSpPr>
          <p:spPr>
            <a:xfrm>
              <a:off x="6202660" y="3596703"/>
              <a:ext cx="1682857" cy="243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Commit(</a:t>
              </a:r>
              <a:r>
                <a:rPr lang="en-US" altLang="ko-KR" sz="1400" dirty="0" err="1">
                  <a:solidFill>
                    <a:sysClr val="windowText" lastClr="000000"/>
                  </a:solidFill>
                </a:rPr>
                <a:t>dataSource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9D34FE-0E64-4E6D-B889-03750CE718BD}"/>
                </a:ext>
              </a:extLst>
            </p:cNvPr>
            <p:cNvSpPr/>
            <p:nvPr/>
          </p:nvSpPr>
          <p:spPr>
            <a:xfrm>
              <a:off x="6202660" y="3925716"/>
              <a:ext cx="1682857" cy="242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Rollback(</a:t>
              </a:r>
              <a:r>
                <a:rPr lang="en-US" altLang="ko-KR" sz="1400" dirty="0" err="1">
                  <a:solidFill>
                    <a:sysClr val="windowText" lastClr="000000"/>
                  </a:solidFill>
                </a:rPr>
                <a:t>dataSource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)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CF3334-5C6F-4000-834D-A2183B53FA4C}"/>
                </a:ext>
              </a:extLst>
            </p:cNvPr>
            <p:cNvSpPr/>
            <p:nvPr/>
          </p:nvSpPr>
          <p:spPr>
            <a:xfrm>
              <a:off x="6182636" y="2654730"/>
              <a:ext cx="1682857" cy="243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Transaction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Event Listener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8FC337-88B1-41E8-93F5-6D4B856F310E}"/>
              </a:ext>
            </a:extLst>
          </p:cNvPr>
          <p:cNvGrpSpPr/>
          <p:nvPr/>
        </p:nvGrpSpPr>
        <p:grpSpPr>
          <a:xfrm>
            <a:off x="6894472" y="2406395"/>
            <a:ext cx="1236909" cy="829186"/>
            <a:chOff x="2217926" y="4778707"/>
            <a:chExt cx="705276" cy="522039"/>
          </a:xfrm>
        </p:grpSpPr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00BB19D1-A301-48E4-AE57-4964533E9524}"/>
                </a:ext>
              </a:extLst>
            </p:cNvPr>
            <p:cNvSpPr/>
            <p:nvPr/>
          </p:nvSpPr>
          <p:spPr>
            <a:xfrm>
              <a:off x="2217926" y="4778707"/>
              <a:ext cx="705276" cy="52203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CBAB15-6371-40BC-A6BC-F99A47560C42}"/>
                </a:ext>
              </a:extLst>
            </p:cNvPr>
            <p:cNvSpPr txBox="1"/>
            <p:nvPr/>
          </p:nvSpPr>
          <p:spPr>
            <a:xfrm>
              <a:off x="2369420" y="5000938"/>
              <a:ext cx="433430" cy="193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DBMS 2</a:t>
              </a:r>
              <a:endParaRPr lang="ko-KR" altLang="en-US" sz="1400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0CD7F3-5A91-4D15-9A83-E47655D764AB}"/>
              </a:ext>
            </a:extLst>
          </p:cNvPr>
          <p:cNvSpPr/>
          <p:nvPr/>
        </p:nvSpPr>
        <p:spPr>
          <a:xfrm>
            <a:off x="7138721" y="1101362"/>
            <a:ext cx="7484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</a:t>
            </a:r>
            <a:endParaRPr lang="en-US" altLang="ko-K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2E9CA6-18DB-43DB-A020-DC1C008F019A}"/>
              </a:ext>
            </a:extLst>
          </p:cNvPr>
          <p:cNvSpPr/>
          <p:nvPr/>
        </p:nvSpPr>
        <p:spPr>
          <a:xfrm>
            <a:off x="7123542" y="2226256"/>
            <a:ext cx="7484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</a:t>
            </a:r>
            <a:endParaRPr lang="en-US" altLang="ko-K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62D3F-00F1-47B2-8B03-117367741823}"/>
              </a:ext>
            </a:extLst>
          </p:cNvPr>
          <p:cNvSpPr/>
          <p:nvPr/>
        </p:nvSpPr>
        <p:spPr>
          <a:xfrm>
            <a:off x="1967756" y="1553167"/>
            <a:ext cx="1459684" cy="879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Service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13E376-4FC7-4F39-9EC7-4AAF316CB60E}"/>
              </a:ext>
            </a:extLst>
          </p:cNvPr>
          <p:cNvSpPr/>
          <p:nvPr/>
        </p:nvSpPr>
        <p:spPr>
          <a:xfrm>
            <a:off x="4645579" y="1536016"/>
            <a:ext cx="1459684" cy="87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Service</a:t>
            </a:r>
            <a:endParaRPr lang="ko-KR" altLang="en-US" dirty="0"/>
          </a:p>
        </p:txBody>
      </p:sp>
      <p:sp>
        <p:nvSpPr>
          <p:cNvPr id="27" name="웃는 얼굴 26">
            <a:extLst>
              <a:ext uri="{FF2B5EF4-FFF2-40B4-BE49-F238E27FC236}">
                <a16:creationId xmlns:a16="http://schemas.microsoft.com/office/drawing/2014/main" id="{A5EACF8B-1047-4243-8EC8-87892F2EE061}"/>
              </a:ext>
            </a:extLst>
          </p:cNvPr>
          <p:cNvSpPr/>
          <p:nvPr/>
        </p:nvSpPr>
        <p:spPr>
          <a:xfrm>
            <a:off x="852757" y="620354"/>
            <a:ext cx="409322" cy="415637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C861D82-2BBB-42B0-AF84-411C31062FD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272928" y="767786"/>
            <a:ext cx="1424670" cy="785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DDC633-6D14-4E5F-8663-F4012A7FC335}"/>
              </a:ext>
            </a:extLst>
          </p:cNvPr>
          <p:cNvSpPr txBox="1"/>
          <p:nvPr/>
        </p:nvSpPr>
        <p:spPr>
          <a:xfrm>
            <a:off x="1647289" y="853803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업무 서비스</a:t>
            </a:r>
            <a:r>
              <a:rPr lang="en-US" altLang="ko-KR" sz="1000" dirty="0"/>
              <a:t> </a:t>
            </a:r>
            <a:r>
              <a:rPr lang="ko-KR" altLang="en-US" sz="1000" dirty="0"/>
              <a:t>시작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02879-093B-4C74-8043-60D446827C97}"/>
              </a:ext>
            </a:extLst>
          </p:cNvPr>
          <p:cNvSpPr txBox="1"/>
          <p:nvPr/>
        </p:nvSpPr>
        <p:spPr>
          <a:xfrm>
            <a:off x="3699404" y="1442678"/>
            <a:ext cx="884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분산  서비스 </a:t>
            </a:r>
            <a:endParaRPr lang="en-US" altLang="ko-KR" sz="1000" dirty="0"/>
          </a:p>
          <a:p>
            <a:r>
              <a:rPr lang="en-US" altLang="ko-KR" sz="1000" dirty="0"/>
              <a:t>Remote API</a:t>
            </a:r>
            <a:br>
              <a:rPr lang="en-US" altLang="ko-KR" sz="1000" dirty="0"/>
            </a:br>
            <a:r>
              <a:rPr lang="ko-KR" altLang="en-US" sz="1000" dirty="0"/>
              <a:t>호출</a:t>
            </a:r>
            <a:r>
              <a:rPr lang="en-US" altLang="ko-KR" sz="1000" dirty="0"/>
              <a:t>(REST)</a:t>
            </a:r>
            <a:endParaRPr lang="ko-KR" altLang="en-US" sz="1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5B416F-0C70-41CC-AE84-5DDE2BB2AAE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427440" y="1975945"/>
            <a:ext cx="1218139" cy="1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706DC6-2332-4EE5-9E66-728C738A1235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>
            <a:off x="6105263" y="1975945"/>
            <a:ext cx="789209" cy="84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17B6B44-9489-442B-9CE8-5C561F746D3C}"/>
              </a:ext>
            </a:extLst>
          </p:cNvPr>
          <p:cNvCxnSpPr>
            <a:stCxn id="25" idx="2"/>
            <a:endCxn id="40" idx="0"/>
          </p:cNvCxnSpPr>
          <p:nvPr/>
        </p:nvCxnSpPr>
        <p:spPr>
          <a:xfrm>
            <a:off x="2697598" y="2433026"/>
            <a:ext cx="1286117" cy="61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5E1FB14-AA69-46F9-AFBC-53B017088DFB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 flipH="1">
            <a:off x="3983715" y="2415874"/>
            <a:ext cx="1391706" cy="636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25CD09-CB3D-4EEB-A6C1-C25240B15289}"/>
              </a:ext>
            </a:extLst>
          </p:cNvPr>
          <p:cNvSpPr txBox="1"/>
          <p:nvPr/>
        </p:nvSpPr>
        <p:spPr>
          <a:xfrm>
            <a:off x="3288187" y="2369183"/>
            <a:ext cx="1917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Before_Commit</a:t>
            </a:r>
            <a:r>
              <a:rPr lang="en-US" altLang="ko-KR" sz="1000" dirty="0"/>
              <a:t>()</a:t>
            </a:r>
            <a:r>
              <a:rPr lang="ko-KR" altLang="en-US" sz="1000" dirty="0"/>
              <a:t>에 </a:t>
            </a:r>
            <a:endParaRPr lang="en-US" altLang="ko-KR" sz="1000" dirty="0"/>
          </a:p>
          <a:p>
            <a:r>
              <a:rPr lang="en-US" altLang="ko-KR" sz="1000" dirty="0" err="1"/>
              <a:t>dataSource</a:t>
            </a:r>
            <a:r>
              <a:rPr lang="ko-KR" altLang="en-US" sz="1000" dirty="0"/>
              <a:t>와 </a:t>
            </a:r>
            <a:r>
              <a:rPr lang="en-US" altLang="ko-KR" sz="1000" dirty="0"/>
              <a:t>commit </a:t>
            </a:r>
            <a:r>
              <a:rPr lang="ko-KR" altLang="en-US" sz="1000" dirty="0"/>
              <a:t>여부 전달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6D6E8D0-43B2-4328-9992-90D9FB688AAD}"/>
              </a:ext>
            </a:extLst>
          </p:cNvPr>
          <p:cNvSpPr/>
          <p:nvPr/>
        </p:nvSpPr>
        <p:spPr>
          <a:xfrm>
            <a:off x="1457446" y="828173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BDF68F4-892D-4683-9377-FB03AD6691FC}"/>
              </a:ext>
            </a:extLst>
          </p:cNvPr>
          <p:cNvSpPr/>
          <p:nvPr/>
        </p:nvSpPr>
        <p:spPr>
          <a:xfrm>
            <a:off x="3485640" y="1578504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A44A594-7AD5-495C-B024-C49A0A9AA468}"/>
              </a:ext>
            </a:extLst>
          </p:cNvPr>
          <p:cNvSpPr/>
          <p:nvPr/>
        </p:nvSpPr>
        <p:spPr>
          <a:xfrm>
            <a:off x="3102665" y="2450454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9156EA-D2DB-49AE-90C0-145505995659}"/>
              </a:ext>
            </a:extLst>
          </p:cNvPr>
          <p:cNvCxnSpPr>
            <a:cxnSpLocks/>
          </p:cNvCxnSpPr>
          <p:nvPr/>
        </p:nvCxnSpPr>
        <p:spPr>
          <a:xfrm>
            <a:off x="3768577" y="3501336"/>
            <a:ext cx="0" cy="760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EA2DF6-DBDD-46EE-A7FD-280F947FE4CC}"/>
              </a:ext>
            </a:extLst>
          </p:cNvPr>
          <p:cNvSpPr txBox="1"/>
          <p:nvPr/>
        </p:nvSpPr>
        <p:spPr>
          <a:xfrm>
            <a:off x="2020509" y="3793672"/>
            <a:ext cx="1917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dataSource</a:t>
            </a:r>
            <a:r>
              <a:rPr lang="ko-KR" altLang="en-US" sz="1000" dirty="0"/>
              <a:t>와 </a:t>
            </a:r>
            <a:r>
              <a:rPr lang="en-US" altLang="ko-KR" sz="1000" dirty="0"/>
              <a:t>commit </a:t>
            </a:r>
            <a:r>
              <a:rPr lang="ko-KR" altLang="en-US" sz="1000" dirty="0"/>
              <a:t>여부 전달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7F3164C-3C7C-4A06-9DEB-02069B3949A4}"/>
              </a:ext>
            </a:extLst>
          </p:cNvPr>
          <p:cNvSpPr/>
          <p:nvPr/>
        </p:nvSpPr>
        <p:spPr>
          <a:xfrm>
            <a:off x="1841440" y="3820149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0DEEED-4A8A-47B1-B194-B592AE77756A}"/>
              </a:ext>
            </a:extLst>
          </p:cNvPr>
          <p:cNvCxnSpPr>
            <a:cxnSpLocks/>
          </p:cNvCxnSpPr>
          <p:nvPr/>
        </p:nvCxnSpPr>
        <p:spPr>
          <a:xfrm flipV="1">
            <a:off x="4177275" y="3501336"/>
            <a:ext cx="0" cy="760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D78EBF8-D1F8-4479-8056-F754B2ED58D6}"/>
              </a:ext>
            </a:extLst>
          </p:cNvPr>
          <p:cNvSpPr txBox="1"/>
          <p:nvPr/>
        </p:nvSpPr>
        <p:spPr>
          <a:xfrm>
            <a:off x="4450786" y="3704555"/>
            <a:ext cx="791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결과 전달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DDD5FE0-5829-4E4C-A51A-9D841700534F}"/>
              </a:ext>
            </a:extLst>
          </p:cNvPr>
          <p:cNvSpPr/>
          <p:nvPr/>
        </p:nvSpPr>
        <p:spPr>
          <a:xfrm>
            <a:off x="4239884" y="3699368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C9680D-2F9D-4BB8-AFF2-C412FE38DCF9}"/>
              </a:ext>
            </a:extLst>
          </p:cNvPr>
          <p:cNvCxnSpPr>
            <a:cxnSpLocks/>
          </p:cNvCxnSpPr>
          <p:nvPr/>
        </p:nvCxnSpPr>
        <p:spPr>
          <a:xfrm flipV="1">
            <a:off x="4498758" y="2430526"/>
            <a:ext cx="1199791" cy="60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5A06D60-B97F-4AC4-A3B0-C6E41BCDF135}"/>
              </a:ext>
            </a:extLst>
          </p:cNvPr>
          <p:cNvCxnSpPr>
            <a:cxnSpLocks/>
          </p:cNvCxnSpPr>
          <p:nvPr/>
        </p:nvCxnSpPr>
        <p:spPr>
          <a:xfrm flipH="1" flipV="1">
            <a:off x="2372042" y="2430526"/>
            <a:ext cx="1145194" cy="6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CFBEB-8E2D-43BB-B836-4A7A630F6F48}"/>
              </a:ext>
            </a:extLst>
          </p:cNvPr>
          <p:cNvSpPr txBox="1"/>
          <p:nvPr/>
        </p:nvSpPr>
        <p:spPr>
          <a:xfrm>
            <a:off x="5200993" y="2820937"/>
            <a:ext cx="180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After_Commit</a:t>
            </a:r>
            <a:r>
              <a:rPr lang="en-US" altLang="ko-KR" sz="1000" dirty="0"/>
              <a:t>()</a:t>
            </a:r>
            <a:r>
              <a:rPr lang="ko-KR" altLang="en-US" sz="1000" dirty="0"/>
              <a:t>에 결과 전달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BF3EB42-4E3C-4054-898A-3E555A5EDA98}"/>
              </a:ext>
            </a:extLst>
          </p:cNvPr>
          <p:cNvSpPr/>
          <p:nvPr/>
        </p:nvSpPr>
        <p:spPr>
          <a:xfrm>
            <a:off x="4970739" y="2847093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6D06C1-EC7F-40D2-AD4D-228B0555F833}"/>
              </a:ext>
            </a:extLst>
          </p:cNvPr>
          <p:cNvSpPr txBox="1"/>
          <p:nvPr/>
        </p:nvSpPr>
        <p:spPr>
          <a:xfrm>
            <a:off x="5405843" y="4569050"/>
            <a:ext cx="214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서비스의 </a:t>
            </a:r>
            <a:r>
              <a:rPr lang="en-US" altLang="ko-KR" sz="1000" dirty="0"/>
              <a:t>Commit </a:t>
            </a:r>
            <a:r>
              <a:rPr lang="ko-KR" altLang="en-US" sz="1000" dirty="0"/>
              <a:t>여부에 따라 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Commit(), Rollback </a:t>
            </a:r>
            <a:r>
              <a:rPr lang="ko-KR" altLang="en-US" sz="1000" dirty="0"/>
              <a:t>메소드 실행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68850FF-9BAA-4BEC-AC07-5A40600AC551}"/>
              </a:ext>
            </a:extLst>
          </p:cNvPr>
          <p:cNvSpPr/>
          <p:nvPr/>
        </p:nvSpPr>
        <p:spPr>
          <a:xfrm>
            <a:off x="5258049" y="4617713"/>
            <a:ext cx="234744" cy="2347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58DE2583-12B3-4335-B320-8AE3FD0D2AC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84333" y="1279109"/>
            <a:ext cx="4629260" cy="256907"/>
          </a:xfrm>
          <a:prstGeom prst="bentConnector4">
            <a:avLst>
              <a:gd name="adj1" fmla="val 553"/>
              <a:gd name="adj2" fmla="val 2640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EB22A36-A1F8-4B40-9251-B1B0B220C394}"/>
              </a:ext>
            </a:extLst>
          </p:cNvPr>
          <p:cNvCxnSpPr>
            <a:stCxn id="12" idx="3"/>
            <a:endCxn id="21" idx="3"/>
          </p:cNvCxnSpPr>
          <p:nvPr/>
        </p:nvCxnSpPr>
        <p:spPr>
          <a:xfrm flipV="1">
            <a:off x="5126156" y="3235584"/>
            <a:ext cx="2386771" cy="19404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F533A47A-B4EC-4DDB-81E1-922F8C455437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 flipH="1" flipV="1">
            <a:off x="4878762" y="2356358"/>
            <a:ext cx="2882893" cy="2386769"/>
          </a:xfrm>
          <a:prstGeom prst="bentConnector3">
            <a:avLst>
              <a:gd name="adj1" fmla="val 2497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C6D84FD-BD86-4C53-8AE8-FFD7B3E8E4EB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시행 착오</a:t>
            </a:r>
            <a:r>
              <a:rPr lang="en-US" altLang="ko-KR" sz="2400" b="1" dirty="0">
                <a:latin typeface="+mn-ea"/>
              </a:rPr>
              <a:t>_1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72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시행 착오</a:t>
            </a:r>
            <a:r>
              <a:rPr lang="en-US" altLang="ko-KR" sz="2400" b="1" dirty="0">
                <a:latin typeface="+mn-ea"/>
              </a:rPr>
              <a:t>_1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F2AC7-B4B0-4CD9-93E6-8EC883053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9"/>
          <a:stretch/>
        </p:blipFill>
        <p:spPr>
          <a:xfrm>
            <a:off x="385066" y="1006679"/>
            <a:ext cx="2995698" cy="47197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9B8506-9DC2-4159-A883-2FDEF7D7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10" y="1296099"/>
            <a:ext cx="6360790" cy="45552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820FA6-5A87-492B-A9F8-7B535A24F0D5}"/>
              </a:ext>
            </a:extLst>
          </p:cNvPr>
          <p:cNvSpPr/>
          <p:nvPr/>
        </p:nvSpPr>
        <p:spPr>
          <a:xfrm>
            <a:off x="939567" y="3556932"/>
            <a:ext cx="855677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AD2CA7-E1A0-407F-9601-8E6AE4AB52E0}"/>
              </a:ext>
            </a:extLst>
          </p:cNvPr>
          <p:cNvSpPr/>
          <p:nvPr/>
        </p:nvSpPr>
        <p:spPr>
          <a:xfrm>
            <a:off x="939566" y="4924730"/>
            <a:ext cx="1258350" cy="69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26B3B7-842A-454B-9D72-45557F3A1AE8}"/>
              </a:ext>
            </a:extLst>
          </p:cNvPr>
          <p:cNvSpPr/>
          <p:nvPr/>
        </p:nvSpPr>
        <p:spPr>
          <a:xfrm>
            <a:off x="939566" y="1820411"/>
            <a:ext cx="981513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7B714-B916-4304-AE6D-9A9E0019DA38}"/>
              </a:ext>
            </a:extLst>
          </p:cNvPr>
          <p:cNvSpPr txBox="1"/>
          <p:nvPr/>
        </p:nvSpPr>
        <p:spPr>
          <a:xfrm>
            <a:off x="4781277" y="1111433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Tr.Manager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4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시행 착오</a:t>
            </a:r>
            <a:r>
              <a:rPr lang="en-US" altLang="ko-KR" sz="2400" b="1" dirty="0">
                <a:latin typeface="+mn-ea"/>
              </a:rPr>
              <a:t>_2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7B44-323B-408F-A6F0-F2505EEBD9C4}"/>
              </a:ext>
            </a:extLst>
          </p:cNvPr>
          <p:cNvSpPr txBox="1"/>
          <p:nvPr/>
        </p:nvSpPr>
        <p:spPr>
          <a:xfrm>
            <a:off x="419347" y="1057013"/>
            <a:ext cx="809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AP SERVER, TR.M </a:t>
            </a:r>
            <a:r>
              <a:rPr lang="ko-KR" altLang="en-US" dirty="0"/>
              <a:t>분리 시작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17AD7B-7FC4-4EDB-9D97-0F77FFC57385}"/>
              </a:ext>
            </a:extLst>
          </p:cNvPr>
          <p:cNvGrpSpPr/>
          <p:nvPr/>
        </p:nvGrpSpPr>
        <p:grpSpPr>
          <a:xfrm>
            <a:off x="2801469" y="3547023"/>
            <a:ext cx="760144" cy="522039"/>
            <a:chOff x="2221993" y="5047488"/>
            <a:chExt cx="760144" cy="522039"/>
          </a:xfrm>
        </p:grpSpPr>
        <p:sp>
          <p:nvSpPr>
            <p:cNvPr id="13" name="원통형 12">
              <a:extLst>
                <a:ext uri="{FF2B5EF4-FFF2-40B4-BE49-F238E27FC236}">
                  <a16:creationId xmlns:a16="http://schemas.microsoft.com/office/drawing/2014/main" id="{26F86E4C-C704-4FDA-839C-882B17C23910}"/>
                </a:ext>
              </a:extLst>
            </p:cNvPr>
            <p:cNvSpPr/>
            <p:nvPr/>
          </p:nvSpPr>
          <p:spPr>
            <a:xfrm>
              <a:off x="2221993" y="5047488"/>
              <a:ext cx="705276" cy="52203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DC0904-8294-4AA6-8E5C-9FE5B3C1121D}"/>
                </a:ext>
              </a:extLst>
            </p:cNvPr>
            <p:cNvSpPr txBox="1"/>
            <p:nvPr/>
          </p:nvSpPr>
          <p:spPr>
            <a:xfrm>
              <a:off x="2221993" y="5211172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DBMS 1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862743-F299-4EB9-BADF-1E485F6CB346}"/>
              </a:ext>
            </a:extLst>
          </p:cNvPr>
          <p:cNvGrpSpPr/>
          <p:nvPr/>
        </p:nvGrpSpPr>
        <p:grpSpPr>
          <a:xfrm>
            <a:off x="2434618" y="2346013"/>
            <a:ext cx="1493845" cy="1119168"/>
            <a:chOff x="750847" y="2004670"/>
            <a:chExt cx="1493845" cy="11191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5B5710-1BFB-401A-96D7-43D74F4BC929}"/>
                </a:ext>
              </a:extLst>
            </p:cNvPr>
            <p:cNvSpPr/>
            <p:nvPr/>
          </p:nvSpPr>
          <p:spPr>
            <a:xfrm>
              <a:off x="750847" y="2004670"/>
              <a:ext cx="1493845" cy="1119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1B2F05-8F31-405F-835E-B57C0BF52B5E}"/>
                </a:ext>
              </a:extLst>
            </p:cNvPr>
            <p:cNvSpPr txBox="1"/>
            <p:nvPr/>
          </p:nvSpPr>
          <p:spPr>
            <a:xfrm>
              <a:off x="994429" y="2219166"/>
              <a:ext cx="100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User API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90C361-B48E-4BBE-A059-C328544A8EC4}"/>
                </a:ext>
              </a:extLst>
            </p:cNvPr>
            <p:cNvSpPr/>
            <p:nvPr/>
          </p:nvSpPr>
          <p:spPr>
            <a:xfrm>
              <a:off x="809871" y="2723441"/>
              <a:ext cx="137579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EventListener</a:t>
              </a:r>
              <a:endParaRPr lang="ko-KR" altLang="en-US" sz="16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53801A-C4E0-4014-83A3-604161EB7EE3}"/>
              </a:ext>
            </a:extLst>
          </p:cNvPr>
          <p:cNvSpPr txBox="1"/>
          <p:nvPr/>
        </p:nvSpPr>
        <p:spPr>
          <a:xfrm>
            <a:off x="385066" y="4567761"/>
            <a:ext cx="75081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Rollback(), Commit() </a:t>
            </a:r>
            <a:r>
              <a:rPr lang="ko-KR" altLang="en-US" dirty="0"/>
              <a:t>어디서 해야 할지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결론 </a:t>
            </a:r>
            <a:r>
              <a:rPr lang="en-US" altLang="ko-KR" dirty="0">
                <a:sym typeface="Wingdings" panose="05000000000000000000" pitchFamily="2" charset="2"/>
              </a:rPr>
              <a:t>: Rollback/Commit AP </a:t>
            </a:r>
            <a:r>
              <a:rPr lang="ko-KR" altLang="en-US" dirty="0">
                <a:sym typeface="Wingdings" panose="05000000000000000000" pitchFamily="2" charset="2"/>
              </a:rPr>
              <a:t>안에서 구현</a:t>
            </a:r>
            <a:r>
              <a:rPr lang="en-US" altLang="ko-KR" dirty="0">
                <a:sym typeface="Wingdings" panose="05000000000000000000" pitchFamily="2" charset="2"/>
              </a:rPr>
              <a:t>, TM SERVER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Rest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Gid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에게 부여해주고 같은 </a:t>
            </a:r>
            <a:r>
              <a:rPr lang="en-US" altLang="ko-KR" dirty="0">
                <a:sym typeface="Wingdings" panose="05000000000000000000" pitchFamily="2" charset="2"/>
              </a:rPr>
              <a:t>global Transaction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Transaction</a:t>
            </a:r>
            <a:r>
              <a:rPr lang="ko-KR" altLang="en-US" dirty="0">
                <a:sym typeface="Wingdings" panose="05000000000000000000" pitchFamily="2" charset="2"/>
              </a:rPr>
              <a:t>일 경우 </a:t>
            </a:r>
            <a:r>
              <a:rPr lang="en-US" altLang="ko-KR" dirty="0">
                <a:sym typeface="Wingdings" panose="05000000000000000000" pitchFamily="2" charset="2"/>
              </a:rPr>
              <a:t>Commit</a:t>
            </a:r>
            <a:r>
              <a:rPr lang="ko-KR" altLang="en-US" dirty="0">
                <a:sym typeface="Wingdings" panose="05000000000000000000" pitchFamily="2" charset="2"/>
              </a:rPr>
              <a:t>여부를 판단하여 </a:t>
            </a:r>
            <a:r>
              <a:rPr lang="en-US" altLang="ko-KR" dirty="0">
                <a:sym typeface="Wingdings" panose="05000000000000000000" pitchFamily="2" charset="2"/>
              </a:rPr>
              <a:t>Commit/Rollback </a:t>
            </a:r>
            <a:r>
              <a:rPr lang="ko-KR" altLang="en-US" dirty="0">
                <a:sym typeface="Wingdings" panose="05000000000000000000" pitchFamily="2" charset="2"/>
              </a:rPr>
              <a:t>명령을 내려 줌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FDC96D-089D-4969-A6C5-6173D2F3CFA0}"/>
              </a:ext>
            </a:extLst>
          </p:cNvPr>
          <p:cNvGrpSpPr/>
          <p:nvPr/>
        </p:nvGrpSpPr>
        <p:grpSpPr>
          <a:xfrm>
            <a:off x="5014199" y="2346013"/>
            <a:ext cx="1493845" cy="1119168"/>
            <a:chOff x="3481427" y="2004670"/>
            <a:chExt cx="1493845" cy="11191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48CF57-FE86-4E2D-9718-881C7950439A}"/>
                </a:ext>
              </a:extLst>
            </p:cNvPr>
            <p:cNvSpPr/>
            <p:nvPr/>
          </p:nvSpPr>
          <p:spPr>
            <a:xfrm>
              <a:off x="3481427" y="2004670"/>
              <a:ext cx="1493845" cy="11191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231E6F-28DC-4B19-B820-17E6C1692951}"/>
                </a:ext>
              </a:extLst>
            </p:cNvPr>
            <p:cNvSpPr txBox="1"/>
            <p:nvPr/>
          </p:nvSpPr>
          <p:spPr>
            <a:xfrm>
              <a:off x="3666434" y="2207783"/>
              <a:ext cx="112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 API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33B4D9E-C965-40FA-A30D-DEF1D9A505A8}"/>
                </a:ext>
              </a:extLst>
            </p:cNvPr>
            <p:cNvSpPr/>
            <p:nvPr/>
          </p:nvSpPr>
          <p:spPr>
            <a:xfrm>
              <a:off x="3540451" y="2723441"/>
              <a:ext cx="137579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EventListener</a:t>
              </a:r>
              <a:endParaRPr lang="ko-KR" altLang="en-US" sz="16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F3F8AA-F3CD-415F-AD1D-60A43AD535FC}"/>
              </a:ext>
            </a:extLst>
          </p:cNvPr>
          <p:cNvGrpSpPr/>
          <p:nvPr/>
        </p:nvGrpSpPr>
        <p:grpSpPr>
          <a:xfrm>
            <a:off x="5381048" y="3572892"/>
            <a:ext cx="760144" cy="522039"/>
            <a:chOff x="2221993" y="5047488"/>
            <a:chExt cx="760144" cy="522039"/>
          </a:xfrm>
        </p:grpSpPr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E8FBAED1-22E2-4705-828F-9CCA98D50C63}"/>
                </a:ext>
              </a:extLst>
            </p:cNvPr>
            <p:cNvSpPr/>
            <p:nvPr/>
          </p:nvSpPr>
          <p:spPr>
            <a:xfrm>
              <a:off x="2221993" y="5047488"/>
              <a:ext cx="705276" cy="52203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2196DE-B8DB-496A-8BA7-E953C9053028}"/>
                </a:ext>
              </a:extLst>
            </p:cNvPr>
            <p:cNvSpPr txBox="1"/>
            <p:nvPr/>
          </p:nvSpPr>
          <p:spPr>
            <a:xfrm>
              <a:off x="2221993" y="5211172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DBMS 1</a:t>
              </a:r>
              <a:endParaRPr lang="ko-KR" altLang="en-US" sz="14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41779-2538-45FA-9DD1-754BF82C55D4}"/>
              </a:ext>
            </a:extLst>
          </p:cNvPr>
          <p:cNvSpPr/>
          <p:nvPr/>
        </p:nvSpPr>
        <p:spPr>
          <a:xfrm>
            <a:off x="3407996" y="1652244"/>
            <a:ext cx="2328007" cy="504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Tr.Manager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1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85066" y="310258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시행 착오</a:t>
            </a:r>
            <a:r>
              <a:rPr lang="en-US" altLang="ko-KR" sz="2400" b="1" dirty="0">
                <a:latin typeface="+mn-ea"/>
              </a:rPr>
              <a:t>_2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7B44-323B-408F-A6F0-F2505EEBD9C4}"/>
              </a:ext>
            </a:extLst>
          </p:cNvPr>
          <p:cNvSpPr txBox="1"/>
          <p:nvPr/>
        </p:nvSpPr>
        <p:spPr>
          <a:xfrm>
            <a:off x="209725" y="1544833"/>
            <a:ext cx="88587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** Async ** </a:t>
            </a:r>
            <a:r>
              <a:rPr lang="ko-KR" altLang="en-US" dirty="0">
                <a:solidFill>
                  <a:srgbClr val="FF0000"/>
                </a:solidFill>
              </a:rPr>
              <a:t>공유 인스턴스에 여러 쓰레드 동시에 접근 불가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>
                <a:sym typeface="Wingdings" panose="05000000000000000000" pitchFamily="2" charset="2"/>
              </a:rPr>
              <a:t>Read Time Out </a:t>
            </a:r>
            <a:r>
              <a:rPr lang="ko-KR" altLang="en-US" dirty="0">
                <a:sym typeface="Wingdings" panose="05000000000000000000" pitchFamily="2" charset="2"/>
              </a:rPr>
              <a:t>에러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결론 </a:t>
            </a:r>
            <a:r>
              <a:rPr lang="en-US" altLang="ko-KR" dirty="0">
                <a:sym typeface="Wingdings" panose="05000000000000000000" pitchFamily="2" charset="2"/>
              </a:rPr>
              <a:t>: Service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호출이 동기였음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WebClient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비동기 호출 구현 필요성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4. Rollback Exception </a:t>
            </a:r>
            <a:r>
              <a:rPr lang="ko-KR" altLang="en-US" dirty="0">
                <a:sym typeface="Wingdings" panose="05000000000000000000" pitchFamily="2" charset="2"/>
              </a:rPr>
              <a:t>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결론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beforeTransactionProcess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Exception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을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발생시켜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Rollback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처리를 시켜주는 도중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Async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에러 발생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477AF-25D7-4E96-990F-B5DABA73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2776961"/>
            <a:ext cx="4177297" cy="166710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8FAFB36-9CF5-4512-8B9E-02D6DEDD10A7}"/>
              </a:ext>
            </a:extLst>
          </p:cNvPr>
          <p:cNvSpPr/>
          <p:nvPr/>
        </p:nvSpPr>
        <p:spPr>
          <a:xfrm>
            <a:off x="4144162" y="3479437"/>
            <a:ext cx="494950" cy="26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7EEA55-4851-4792-A321-BC901A3A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12" y="2880673"/>
            <a:ext cx="4001387" cy="14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 User Server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E64D2E-CC79-4B08-8183-A31EB9AD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24" y="883830"/>
            <a:ext cx="7596951" cy="363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60640-4E0E-485A-87DB-4663125D1CA1}"/>
              </a:ext>
            </a:extLst>
          </p:cNvPr>
          <p:cNvSpPr txBox="1"/>
          <p:nvPr/>
        </p:nvSpPr>
        <p:spPr>
          <a:xfrm>
            <a:off x="1149292" y="4852926"/>
            <a:ext cx="684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User AP </a:t>
            </a:r>
            <a:r>
              <a:rPr lang="ko-KR" altLang="en-US" dirty="0"/>
              <a:t>서버에서  </a:t>
            </a:r>
            <a:r>
              <a:rPr lang="en-US" altLang="ko-KR" dirty="0" err="1"/>
              <a:t>Tr.Manager</a:t>
            </a:r>
            <a:r>
              <a:rPr lang="en-US" altLang="ko-KR" dirty="0"/>
              <a:t> </a:t>
            </a:r>
            <a:r>
              <a:rPr lang="ko-KR" altLang="en-US" dirty="0"/>
              <a:t>서버에게 </a:t>
            </a:r>
            <a:r>
              <a:rPr lang="en-US" altLang="ko-KR" dirty="0">
                <a:sym typeface="Wingdings" panose="05000000000000000000" pitchFamily="2" charset="2"/>
              </a:rPr>
              <a:t>global Id</a:t>
            </a:r>
            <a:r>
              <a:rPr lang="ko-KR" altLang="en-US" dirty="0">
                <a:sym typeface="Wingdings" panose="05000000000000000000" pitchFamily="2" charset="2"/>
              </a:rPr>
              <a:t>를 받아온다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 AP </a:t>
            </a:r>
            <a:r>
              <a:rPr lang="ko-KR" altLang="en-US" dirty="0"/>
              <a:t>서버내에 있는 </a:t>
            </a:r>
            <a:r>
              <a:rPr lang="en-US" altLang="ko-KR" dirty="0"/>
              <a:t>withdraw</a:t>
            </a:r>
            <a:r>
              <a:rPr lang="ko-KR" altLang="en-US" dirty="0"/>
              <a:t> 서비스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(</a:t>
            </a:r>
            <a:r>
              <a:rPr lang="ko-KR" altLang="en-US" dirty="0"/>
              <a:t>같은 </a:t>
            </a:r>
            <a:r>
              <a:rPr lang="en-US" altLang="ko-KR" dirty="0"/>
              <a:t>global Id </a:t>
            </a:r>
            <a:r>
              <a:rPr lang="ko-KR" altLang="en-US" dirty="0"/>
              <a:t>공유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67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7E203-9F11-4949-929A-C14E4059AA7A}"/>
              </a:ext>
            </a:extLst>
          </p:cNvPr>
          <p:cNvSpPr txBox="1"/>
          <p:nvPr/>
        </p:nvSpPr>
        <p:spPr>
          <a:xfrm>
            <a:off x="307050" y="180195"/>
            <a:ext cx="7596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최종 프로젝트 시나리오 흐름도</a:t>
            </a:r>
            <a:r>
              <a:rPr lang="en-US" altLang="ko-KR" sz="2400" b="1" dirty="0">
                <a:latin typeface="+mn-ea"/>
              </a:rPr>
              <a:t>_ User Server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1E90A-F16F-4C5B-91AE-9A0D61AC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0" y="641860"/>
            <a:ext cx="7821881" cy="3184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D4913-8FB8-4E27-81A0-84A3E045742D}"/>
              </a:ext>
            </a:extLst>
          </p:cNvPr>
          <p:cNvSpPr txBox="1"/>
          <p:nvPr/>
        </p:nvSpPr>
        <p:spPr>
          <a:xfrm>
            <a:off x="436228" y="3826365"/>
            <a:ext cx="808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Order AP </a:t>
            </a:r>
            <a:r>
              <a:rPr lang="ko-KR" altLang="en-US" dirty="0"/>
              <a:t>서버 내에 있는 주문 요청</a:t>
            </a:r>
            <a:r>
              <a:rPr lang="en-US" altLang="ko-KR" dirty="0"/>
              <a:t> API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 AP </a:t>
            </a:r>
            <a:r>
              <a:rPr lang="ko-KR" altLang="en-US" dirty="0"/>
              <a:t>서버 내에 있는 출금 쿼리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Commit</a:t>
            </a:r>
            <a:r>
              <a:rPr lang="ko-KR" altLang="en-US" dirty="0"/>
              <a:t>되기 전</a:t>
            </a:r>
            <a:r>
              <a:rPr lang="en-US" altLang="ko-KR" dirty="0"/>
              <a:t>(</a:t>
            </a:r>
            <a:r>
              <a:rPr lang="en-US" altLang="ko-KR" dirty="0" err="1"/>
              <a:t>Before_commit</a:t>
            </a:r>
            <a:r>
              <a:rPr lang="en-US" altLang="ko-KR" dirty="0"/>
              <a:t>), </a:t>
            </a:r>
            <a:r>
              <a:rPr lang="ko-KR" altLang="en-US" dirty="0" err="1"/>
              <a:t>리스너가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을 감지해 </a:t>
            </a:r>
            <a:r>
              <a:rPr lang="en-US" altLang="ko-KR" dirty="0" err="1"/>
              <a:t>Tr.M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en-US" altLang="ko-KR" dirty="0"/>
              <a:t>Commit/Rollback</a:t>
            </a:r>
            <a:r>
              <a:rPr lang="ko-KR" altLang="en-US" dirty="0"/>
              <a:t>을 해도 되는지 요청을 보냄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User, Order Transaction</a:t>
            </a:r>
            <a:r>
              <a:rPr lang="ko-KR" altLang="en-US" dirty="0"/>
              <a:t>은 </a:t>
            </a:r>
            <a:r>
              <a:rPr lang="en-US" altLang="ko-KR" dirty="0"/>
              <a:t>commit </a:t>
            </a:r>
            <a:r>
              <a:rPr lang="ko-KR" altLang="en-US" dirty="0"/>
              <a:t>대기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Tr.M</a:t>
            </a:r>
            <a:r>
              <a:rPr lang="en-US" altLang="ko-KR" dirty="0"/>
              <a:t> </a:t>
            </a:r>
            <a:r>
              <a:rPr lang="ko-KR" altLang="en-US" dirty="0"/>
              <a:t>서버에서 </a:t>
            </a:r>
            <a:r>
              <a:rPr lang="en-US" altLang="ko-KR" dirty="0"/>
              <a:t>Commit/Rollback</a:t>
            </a:r>
            <a:r>
              <a:rPr lang="ko-KR" altLang="en-US" dirty="0"/>
              <a:t>여부 반환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Rollback</a:t>
            </a:r>
            <a:r>
              <a:rPr lang="ko-KR" altLang="en-US" dirty="0"/>
              <a:t>일시 </a:t>
            </a:r>
            <a:r>
              <a:rPr lang="en-US" altLang="ko-KR" dirty="0"/>
              <a:t>Exception</a:t>
            </a:r>
            <a:r>
              <a:rPr lang="ko-KR" altLang="en-US" dirty="0"/>
              <a:t>을 발생시켜 </a:t>
            </a:r>
            <a:r>
              <a:rPr lang="en-US" altLang="ko-KR" dirty="0"/>
              <a:t>Rollback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/>
              <a:t>Before_Commit</a:t>
            </a:r>
            <a:r>
              <a:rPr lang="en-US" altLang="ko-KR" dirty="0"/>
              <a:t> Listener </a:t>
            </a:r>
            <a:r>
              <a:rPr lang="ko-KR" altLang="en-US" dirty="0"/>
              <a:t>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Commit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348151483"/>
      </p:ext>
    </p:extLst>
  </p:cSld>
  <p:clrMapOvr>
    <a:masterClrMapping/>
  </p:clrMapOvr>
</p:sld>
</file>

<file path=ppt/theme/theme1.xml><?xml version="1.0" encoding="utf-8"?>
<a:theme xmlns:a="http://schemas.openxmlformats.org/drawingml/2006/main" name="OpenLabs-20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나눔스퀘어"/>
        <a:cs typeface=""/>
      </a:majorFont>
      <a:minorFont>
        <a:latin typeface="Calibri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207D688331B144DB26455E1F428927D" ma:contentTypeVersion="2" ma:contentTypeDescription="새 문서를 만듭니다." ma:contentTypeScope="" ma:versionID="18ba4293eea35eae51e24f15eb43e0a6">
  <xsd:schema xmlns:xsd="http://www.w3.org/2001/XMLSchema" xmlns:xs="http://www.w3.org/2001/XMLSchema" xmlns:p="http://schemas.microsoft.com/office/2006/metadata/properties" xmlns:ns2="867d36ee-7e67-4e73-8825-79984f73e0da" targetNamespace="http://schemas.microsoft.com/office/2006/metadata/properties" ma:root="true" ma:fieldsID="2d9c2af15e588ef0c957a35869bb504c" ns2:_="">
    <xsd:import namespace="867d36ee-7e67-4e73-8825-79984f73e0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d36ee-7e67-4e73-8825-79984f73e0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DC69C7-E88E-4DDE-81E2-9AE2E549A28B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867d36ee-7e67-4e73-8825-79984f73e0da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73B9AC-44A4-4EFE-A85F-415AAF969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3F55D-07C2-432F-8950-EA750B6D8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7d36ee-7e67-4e73-8825-79984f73e0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</TotalTime>
  <Words>587</Words>
  <Application>Microsoft Office PowerPoint</Application>
  <PresentationFormat>화면 슬라이드 쇼(4:3)</PresentationFormat>
  <Paragraphs>137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나눔스퀘어</vt:lpstr>
      <vt:lpstr>나눔스퀘어 Bold</vt:lpstr>
      <vt:lpstr>맑은 고딕</vt:lpstr>
      <vt:lpstr>Arial</vt:lpstr>
      <vt:lpstr>Calibri</vt:lpstr>
      <vt:lpstr>Calibri Light</vt:lpstr>
      <vt:lpstr>Century Gothic</vt:lpstr>
      <vt:lpstr>Consolas</vt:lpstr>
      <vt:lpstr>Segoe Script</vt:lpstr>
      <vt:lpstr>Verdana Pro</vt:lpstr>
      <vt:lpstr>Wingdings</vt:lpstr>
      <vt:lpstr>OpenLabs-2020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응준</dc:creator>
  <cp:lastModifiedBy>민 석홍</cp:lastModifiedBy>
  <cp:revision>74</cp:revision>
  <dcterms:created xsi:type="dcterms:W3CDTF">2020-08-20T07:15:33Z</dcterms:created>
  <dcterms:modified xsi:type="dcterms:W3CDTF">2021-12-17T05:51:14Z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0x0101004207D688331B144DB26455E1F428927D</vt:lpwstr>
  </property>
  <property fmtid="{D5CDD505-2E9C-101B-9397-08002B2CF9AE}" pid="3" name="Order">
    <vt:r8>267000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