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4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7853-5089-428B-BE7E-74004D219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91A8C-25EF-40F6-82C8-0972C1E6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AD9FC-5918-4804-95B7-87FBD26B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DEC53-0084-43B1-A7B4-A4D03EE5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E7CB-1EFC-4AF9-B0B1-5BB72A67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CC85-463F-4BB6-AB29-D976FD40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E401C-817E-4A0E-9523-9BEF18D47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9AD42-84F5-46D0-8C90-06829572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B232-F8AA-4EC4-A3E6-F9EA2EB9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C7767-2032-4E61-8312-95B19B23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E7112-D0F1-449E-9241-881E9CD46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D9AA2-7475-459B-9C07-33BC0EA4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F7CC-8F2F-48C7-8634-0B27ED56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84A5-AD58-44B1-B1A4-FE96FC04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EB92C-42F0-4476-8A21-FE463764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7857-99F0-4D5E-B7BC-326191DB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6CC6-B26C-432C-8B57-31B28BF5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2B12-CD17-4698-B081-673F08BD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C250-33B7-4F54-9907-359B4F8C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00E6-296C-4840-9FC8-A8BCD5D1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62BF-1631-4DCF-BAFA-C34D829F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AB02-7DB6-48AE-806E-A9571B48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2CE75-17BC-4903-B9D8-CC8C8733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2896-1B5F-465F-AD67-7FEA19E8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E0A8-B186-45B5-B7D4-8D27AA60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7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1C93-3989-46D1-AE81-40F746A1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CE690-DAE5-4BC8-81B4-1E55849E9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C83C-AA3C-4BD5-93DE-6C81EAD6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D31CC-F61B-454C-A7DD-C1B7EB78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77306-0311-49B9-A4EE-1985204C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62FD-19BD-4FA0-8118-138BD678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D389-0628-4A5A-9EB6-ABD94022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007C3-9F33-4554-8127-21B6D00F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24CB-A866-4D16-B9BE-64626D771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643B-8227-40E1-A8EC-AB6C1A241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997DB-4DA3-4D7C-8B4E-ECE92F7AE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499D-5EDF-4B9C-93B9-5AB567AD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588BD-AD2E-4CCF-AA5B-238BDDD0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89CD0-BF1A-44FC-ABF4-83BD49C3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0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BE68-4525-4C87-9575-EA872E2D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2C5EF-03F7-43B2-A09C-97D8FB26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1969F-8067-4C06-BA57-8AC6A919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15AEE-7597-4690-A9F5-AA01B8D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E348B-B593-4C88-A481-BD5212DD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058E5-00F6-4A6E-A215-67897B53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D985-90A2-48CF-B5AF-693E5179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C87-6862-4BA8-AEE8-65640A5A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C3CA-A585-4CBF-BB05-F0409448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05EB3-CD89-4528-81CB-0E27D2690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9B308-8A2C-4755-98D8-EB53AAC3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77268-0CE9-41D7-A2A0-55A6DA69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2616F-A68A-47B3-836B-7ACD3E47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3D08-4BC6-45DE-B85B-8C8ED984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ABF95-0F48-4B9F-BAD2-47E0F7BBC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39A54-D4F3-4400-A772-36B41B7D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2B909-4906-4CF6-A359-C041E81F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125F-E042-4EA6-AAB0-8B45AECC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08E8A-3D1E-40FA-A267-7C309905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E0B2-A901-4BDA-8256-6C0BA75E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B3B81-3368-464F-816D-11A153CC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A395-AFF2-4E7F-9B35-C8AFF63AD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C30F-205E-4981-A933-C7A0340635E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94681-C35F-49C1-96BE-600CB44E1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DD161-8544-4825-897E-D5E619C0C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7732B-1586-42EA-8DA2-8C5289F7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3E0A-00BE-4728-81BD-1C07278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0C095-753C-49D8-86B4-2C2EF776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CA" dirty="0"/>
              <a:t>Revised Object-Oriented Design:</a:t>
            </a:r>
          </a:p>
          <a:p>
            <a:r>
              <a:rPr lang="en-CA" dirty="0"/>
              <a:t>1. </a:t>
            </a:r>
            <a:r>
              <a:rPr lang="en-CA" dirty="0" err="1"/>
              <a:t>DataObject</a:t>
            </a:r>
            <a:r>
              <a:rPr lang="en-CA" dirty="0"/>
              <a:t> Class:</a:t>
            </a:r>
          </a:p>
          <a:p>
            <a:r>
              <a:rPr lang="en-CA" dirty="0"/>
              <a:t>Attributes:</a:t>
            </a:r>
          </a:p>
          <a:p>
            <a:r>
              <a:rPr lang="en-CA" dirty="0" err="1"/>
              <a:t>data_frames</a:t>
            </a:r>
            <a:r>
              <a:rPr lang="en-CA" dirty="0"/>
              <a:t>: List of data frames.</a:t>
            </a:r>
          </a:p>
          <a:p>
            <a:r>
              <a:rPr lang="en-CA" dirty="0" err="1"/>
              <a:t>data_category</a:t>
            </a:r>
            <a:r>
              <a:rPr lang="en-CA" dirty="0"/>
              <a:t>: Category of data (time-series or time-independent).</a:t>
            </a:r>
          </a:p>
          <a:p>
            <a:r>
              <a:rPr lang="en-CA" dirty="0" err="1"/>
              <a:t>file_sources</a:t>
            </a:r>
            <a:r>
              <a:rPr lang="en-CA" dirty="0"/>
              <a:t>: List of source files.</a:t>
            </a:r>
          </a:p>
          <a:p>
            <a:r>
              <a:rPr lang="en-CA" dirty="0"/>
              <a:t>features: List of feature columns.</a:t>
            </a:r>
          </a:p>
          <a:p>
            <a:r>
              <a:rPr lang="en-CA" dirty="0"/>
              <a:t>target: Target column.</a:t>
            </a:r>
          </a:p>
          <a:p>
            <a:r>
              <a:rPr lang="en-CA" dirty="0" err="1"/>
              <a:t>data_types</a:t>
            </a:r>
            <a:r>
              <a:rPr lang="en-CA" dirty="0"/>
              <a:t>: Dictionary mapping columns to their data types (categorical, int, float, etc.).</a:t>
            </a:r>
          </a:p>
          <a:p>
            <a:r>
              <a:rPr lang="en-CA" dirty="0"/>
              <a:t>constraints: Dictionary mapping columns to their constraints.</a:t>
            </a:r>
          </a:p>
          <a:p>
            <a:r>
              <a:rPr lang="en-CA" dirty="0" err="1"/>
              <a:t>agg_dataframe</a:t>
            </a:r>
            <a:r>
              <a:rPr lang="en-CA" dirty="0"/>
              <a:t>: A single </a:t>
            </a:r>
            <a:r>
              <a:rPr lang="en-CA" dirty="0" err="1"/>
              <a:t>dataframe</a:t>
            </a:r>
            <a:r>
              <a:rPr lang="en-CA" dirty="0"/>
              <a:t> containing all the data from </a:t>
            </a:r>
            <a:r>
              <a:rPr lang="en-CA" dirty="0" err="1"/>
              <a:t>data_frames</a:t>
            </a:r>
            <a:r>
              <a:rPr lang="en-CA" dirty="0"/>
              <a:t>.</a:t>
            </a:r>
          </a:p>
          <a:p>
            <a:r>
              <a:rPr lang="en-CA" dirty="0"/>
              <a:t>Methods:</a:t>
            </a:r>
          </a:p>
          <a:p>
            <a:r>
              <a:rPr lang="en-CA" dirty="0"/>
              <a:t>__</a:t>
            </a:r>
            <a:r>
              <a:rPr lang="en-CA" dirty="0" err="1"/>
              <a:t>init</a:t>
            </a:r>
            <a:r>
              <a:rPr lang="en-CA" dirty="0"/>
              <a:t>__(self, </a:t>
            </a:r>
            <a:r>
              <a:rPr lang="en-CA" dirty="0" err="1"/>
              <a:t>data_frames</a:t>
            </a:r>
            <a:r>
              <a:rPr lang="en-CA" dirty="0"/>
              <a:t>, </a:t>
            </a:r>
            <a:r>
              <a:rPr lang="en-CA" dirty="0" err="1"/>
              <a:t>data_category</a:t>
            </a:r>
            <a:r>
              <a:rPr lang="en-CA" dirty="0"/>
              <a:t>, </a:t>
            </a:r>
            <a:r>
              <a:rPr lang="en-CA" dirty="0" err="1"/>
              <a:t>file_sources</a:t>
            </a:r>
            <a:r>
              <a:rPr lang="en-CA" dirty="0"/>
              <a:t>): Initialize with data frames, data category, and file sources.</a:t>
            </a:r>
          </a:p>
          <a:p>
            <a:r>
              <a:rPr lang="en-CA" dirty="0" err="1"/>
              <a:t>add_data_frame</a:t>
            </a:r>
            <a:r>
              <a:rPr lang="en-CA" dirty="0"/>
              <a:t>(self, </a:t>
            </a:r>
            <a:r>
              <a:rPr lang="en-CA" dirty="0" err="1"/>
              <a:t>data_frame</a:t>
            </a:r>
            <a:r>
              <a:rPr lang="en-CA" dirty="0"/>
              <a:t>, </a:t>
            </a:r>
            <a:r>
              <a:rPr lang="en-CA" dirty="0" err="1"/>
              <a:t>file_source</a:t>
            </a:r>
            <a:r>
              <a:rPr lang="en-CA" dirty="0"/>
              <a:t>): Add a data frame and its source file to the object.</a:t>
            </a:r>
          </a:p>
          <a:p>
            <a:r>
              <a:rPr lang="en-CA" dirty="0" err="1"/>
              <a:t>set_features</a:t>
            </a:r>
            <a:r>
              <a:rPr lang="en-CA" dirty="0"/>
              <a:t>(self, features): Set feature columns.</a:t>
            </a:r>
          </a:p>
          <a:p>
            <a:r>
              <a:rPr lang="en-CA" dirty="0" err="1"/>
              <a:t>set_target</a:t>
            </a:r>
            <a:r>
              <a:rPr lang="en-CA" dirty="0"/>
              <a:t>(self, target): Set target column.</a:t>
            </a:r>
          </a:p>
          <a:p>
            <a:r>
              <a:rPr lang="en-CA" dirty="0" err="1"/>
              <a:t>set_data_types</a:t>
            </a:r>
            <a:r>
              <a:rPr lang="en-CA" dirty="0"/>
              <a:t>(self, </a:t>
            </a:r>
            <a:r>
              <a:rPr lang="en-CA" dirty="0" err="1"/>
              <a:t>data_types</a:t>
            </a:r>
            <a:r>
              <a:rPr lang="en-CA" dirty="0"/>
              <a:t>): Set data types for features and target.</a:t>
            </a:r>
          </a:p>
          <a:p>
            <a:r>
              <a:rPr lang="en-CA" dirty="0" err="1"/>
              <a:t>set_constraints</a:t>
            </a:r>
            <a:r>
              <a:rPr lang="en-CA" dirty="0"/>
              <a:t>(self, constraints): Set constraints for features.</a:t>
            </a:r>
          </a:p>
          <a:p>
            <a:r>
              <a:rPr lang="en-CA" dirty="0" err="1"/>
              <a:t>create_agg_dataframe</a:t>
            </a:r>
            <a:r>
              <a:rPr lang="en-CA" dirty="0"/>
              <a:t>(self): Combine all data frames into a single </a:t>
            </a:r>
            <a:r>
              <a:rPr lang="en-CA" dirty="0" err="1"/>
              <a:t>dataframe</a:t>
            </a:r>
            <a:r>
              <a:rPr lang="en-CA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7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ABA1-4CBE-45F6-B971-E304CA3A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34E4-69E8-4A65-84C5-51617D67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4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231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Mousavi Masouleh, Shayan</dc:creator>
  <cp:lastModifiedBy>Mousavi Masouleh, Shayan</cp:lastModifiedBy>
  <cp:revision>2</cp:revision>
  <dcterms:created xsi:type="dcterms:W3CDTF">2024-11-12T20:03:11Z</dcterms:created>
  <dcterms:modified xsi:type="dcterms:W3CDTF">2024-11-13T14:03:39Z</dcterms:modified>
</cp:coreProperties>
</file>