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70" d="100"/>
          <a:sy n="70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F3C1-4D22-41C1-8342-72180BE8A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EC20A-683B-4E3A-BD73-62FA3186D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C6AF-F996-4B2E-8D5F-E989B431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C3A-316F-49B3-8693-3050E02E312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145E-1D86-43A7-A526-EB188E20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F786-DE92-4576-947E-19828A00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952A-A0CD-4AE6-AB46-DF1795D28D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28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F975-1F1B-4A6F-AAC5-D8EC8382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768D-9D59-4195-93AB-9A9CE4891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9062-FF3F-45DD-B6D9-72BD224F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C3A-316F-49B3-8693-3050E02E312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DDB8-74C8-4D26-B124-0E6E1C57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92FC-16FB-497B-85F0-24B7B23F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952A-A0CD-4AE6-AB46-DF1795D28D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5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DC333-AEB0-44CC-935F-758FEE1EC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CB7DF-C412-49FF-A2C8-9339714FF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A1060-9DBF-4314-98AB-EC4D79C7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C3A-316F-49B3-8693-3050E02E312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84A0A-D9B3-4897-974F-EAE1AFF2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0754-DA36-4062-B13F-3A9D6C63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952A-A0CD-4AE6-AB46-DF1795D28D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31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6D81-4909-4DB8-9805-41A857CE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C0EA-BBD0-4CE0-863A-AB2BE865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059C-BB12-4FB4-AAB8-4B785521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C3A-316F-49B3-8693-3050E02E312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008E2-9BA5-49AB-B35E-2B9472F3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6EC0-14F9-4E8E-A36F-C08DEE2F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952A-A0CD-4AE6-AB46-DF1795D28D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4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85EE-C431-4BF6-B841-ABF03A94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0C38F-920A-490D-8A19-CD282931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AF24-962F-4AFD-8B1C-68A1467C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C3A-316F-49B3-8693-3050E02E312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2A8CB-34F9-4787-A398-6BD46FF0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5E4E8-46E6-40AF-8A45-402062C9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952A-A0CD-4AE6-AB46-DF1795D28D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10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B24D-C751-423C-BA11-F43AD1C0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A0D3-AB2F-47CF-8926-94D462D95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068D4-10CA-418E-8FF9-8D620E108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F9498-2A2E-4697-ADA1-7BC59E5B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C3A-316F-49B3-8693-3050E02E312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9F099-B336-4C45-B087-31C30C92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BD8D4-9E46-497D-B698-FA5FE8FA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952A-A0CD-4AE6-AB46-DF1795D28D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0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DE91-B476-4016-966E-B36D0218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C2DA-C312-4BD1-899F-EC9F6711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0CBB4-6A59-466F-AB38-DCF152DF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07071-6B77-45EA-9245-819793622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6F989-CAA8-4156-91C0-66EDCD676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A6B70-F7ED-46C2-9848-F2237C61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C3A-316F-49B3-8693-3050E02E312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832A9-6E9E-4E30-9E4E-CAE1110E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4F607-B338-43B7-9B81-DAF37042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952A-A0CD-4AE6-AB46-DF1795D28D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22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67D5-84E0-46CC-84EA-17EE4EC9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B726E-E0AC-48E2-AAEF-9AE06078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C3A-316F-49B3-8693-3050E02E312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4AF7D-3D0A-4EF6-A630-6D52478B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EA4D1-C7C6-44CC-A67F-BE105FC0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952A-A0CD-4AE6-AB46-DF1795D28D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17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42308-1153-4FF1-9891-B1B9E3A9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C3A-316F-49B3-8693-3050E02E312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2854A-09DB-4EE5-AA54-F12413C8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48FBF-EFD6-42B0-BEEC-6B6697A2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952A-A0CD-4AE6-AB46-DF1795D28D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37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A6C3-175A-4F25-B6E4-ED152DE3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8B41-FEBB-45B2-A08E-0C7D64061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24F43-5F96-42BC-996D-85973C921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7E488-5F8E-4689-8910-10828DBA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C3A-316F-49B3-8693-3050E02E312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A64CB-9671-46A4-BF9E-B6C5E44E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A6453-6F4B-4AF8-9C11-2DFFB226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952A-A0CD-4AE6-AB46-DF1795D28D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14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22A1-4D1E-4EA8-AB06-7AA728EB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42FDA-6A0B-404E-B064-9006EE320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3E503-8C69-463B-B4BE-7630057FD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17313-CFA0-4A08-AA0F-BCD5AAD2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C3A-316F-49B3-8693-3050E02E312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2D12C-F425-49FA-80D2-45140681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16300-6A4F-40AE-B646-9EF12284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952A-A0CD-4AE6-AB46-DF1795D28D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81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B43E8-99E7-4402-8381-38DC78C7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97E72-A5BB-4B9D-8721-A1824251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F97B-4028-47C4-9615-5F548D6B1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AC3A-316F-49B3-8693-3050E02E312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2A64-E0F2-4B51-9692-12F040F3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8F6B-DF74-4E1F-B37C-2D2EE6741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952A-A0CD-4AE6-AB46-DF1795D28D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6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>
            <a:extLst>
              <a:ext uri="{FF2B5EF4-FFF2-40B4-BE49-F238E27FC236}">
                <a16:creationId xmlns:a16="http://schemas.microsoft.com/office/drawing/2014/main" id="{3F173823-F215-4251-A7AE-8F5741C236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ja-JP" sz="800"/>
              <a:t>page </a:t>
            </a:r>
            <a:fld id="{5C85FF5D-D8B9-427F-AA93-9D17AEE56799}" type="slidenum">
              <a:rPr lang="de-DE" altLang="ja-JP" sz="8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de-DE" altLang="ja-JP" sz="800"/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F81D92F8-36A4-428B-92F3-8DEA834FF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4" y="744538"/>
            <a:ext cx="6389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err="1">
                <a:ea typeface="ＭＳ Ｐゴシック" panose="020B0600070205080204" pitchFamily="50" charset="-128"/>
              </a:rPr>
              <a:t>Drasdo</a:t>
            </a:r>
            <a:r>
              <a:rPr lang="en-US" altLang="ja-JP" sz="2000" dirty="0">
                <a:ea typeface="ＭＳ Ｐゴシック" panose="020B0600070205080204" pitchFamily="50" charset="-128"/>
              </a:rPr>
              <a:t> et al [4] results applied to 24-2c VF test pattern</a:t>
            </a:r>
            <a:endParaRPr lang="en-US" altLang="ja-JP" sz="1400" dirty="0">
              <a:solidFill>
                <a:schemeClr val="accent2"/>
              </a:solidFill>
              <a:ea typeface="ＭＳ Ｐゴシック" panose="020B0600070205080204" pitchFamily="50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BB9C9-7AE9-4544-AED7-2A0A8C2A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96" y="1838758"/>
            <a:ext cx="8742206" cy="406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5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B2716-9B0D-4A50-BD5C-41A83166E5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ja-JP"/>
              <a:t>page </a:t>
            </a:r>
            <a:fld id="{643FA699-F522-491B-9829-63F1826F2B91}" type="slidenum">
              <a:rPr lang="de-DE" altLang="ja-JP" smtClean="0"/>
              <a:pPr/>
              <a:t>2</a:t>
            </a:fld>
            <a:endParaRPr lang="de-DE" altLang="ja-JP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7E6E6-47AC-4F95-8A70-2160C51E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0" y="516770"/>
            <a:ext cx="5815647" cy="58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7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C2481-CEBD-4780-BA53-D563675DD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ja-JP"/>
              <a:t>page </a:t>
            </a:r>
            <a:fld id="{643FA699-F522-491B-9829-63F1826F2B91}" type="slidenum">
              <a:rPr lang="de-DE" altLang="ja-JP" smtClean="0"/>
              <a:pPr/>
              <a:t>3</a:t>
            </a:fld>
            <a:endParaRPr lang="de-DE" altLang="ja-JP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6E1A5-D67E-4358-887E-5A609E29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92" y="895351"/>
            <a:ext cx="2626258" cy="5772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4FDDB-D4C8-43C6-9B3F-449C283BC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58" y="2457956"/>
            <a:ext cx="1189273" cy="220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1C9C86-D76E-4C93-8F60-9F1B7DDBB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564" y="139700"/>
            <a:ext cx="2668863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4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Klose, Gerd</dc:creator>
  <cp:lastModifiedBy>Klose, Gerd</cp:lastModifiedBy>
  <cp:revision>1</cp:revision>
  <dcterms:created xsi:type="dcterms:W3CDTF">2018-09-10T08:06:51Z</dcterms:created>
  <dcterms:modified xsi:type="dcterms:W3CDTF">2018-09-10T08:07:53Z</dcterms:modified>
</cp:coreProperties>
</file>