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8" r:id="rId2"/>
    <p:sldId id="257" r:id="rId3"/>
    <p:sldId id="260" r:id="rId4"/>
    <p:sldId id="259" r:id="rId5"/>
    <p:sldId id="262" r:id="rId6"/>
    <p:sldId id="261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C04F-DA87-4B41-A503-1348AF46A00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B26B-2715-4267-ABC4-E05B2DD23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32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7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8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2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0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1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1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1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68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18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D642-21E3-456D-A424-DFC3F4CFB1A6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A365-F185-45E4-A225-74265A272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ja-JP" altLang="en-US" dirty="0"/>
              <a:t>中心</a:t>
            </a:r>
            <a:r>
              <a:rPr lang="en-US" altLang="ja-JP" dirty="0"/>
              <a:t>30-1</a:t>
            </a:r>
          </a:p>
        </p:txBody>
      </p:sp>
      <p:pic>
        <p:nvPicPr>
          <p:cNvPr id="288773" name="Picture 5" descr="X:\hfa-presen\30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1" t="8333" r="20088" b="31944"/>
          <a:stretch>
            <a:fillRect/>
          </a:stretch>
        </p:blipFill>
        <p:spPr>
          <a:xfrm>
            <a:off x="2092960" y="2097087"/>
            <a:ext cx="4724400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2133600" y="2057400"/>
            <a:ext cx="4724400" cy="4495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2590800" y="1295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中心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30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度内：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6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度間隔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72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点</a:t>
            </a:r>
          </a:p>
        </p:txBody>
      </p:sp>
      <p:sp>
        <p:nvSpPr>
          <p:cNvPr id="288778" name="Oval 10"/>
          <p:cNvSpPr>
            <a:spLocks noChangeArrowheads="1"/>
          </p:cNvSpPr>
          <p:nvPr/>
        </p:nvSpPr>
        <p:spPr bwMode="auto">
          <a:xfrm>
            <a:off x="4191000" y="2133600"/>
            <a:ext cx="381000" cy="21336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 flipH="1">
            <a:off x="4572000" y="2564904"/>
            <a:ext cx="2590800" cy="559296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7147004" y="2133600"/>
            <a:ext cx="18174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ja-JP" altLang="en-US" dirty="0" smtClean="0">
                <a:latin typeface="Arial" pitchFamily="34" charset="0"/>
                <a:ea typeface="ＭＳ ゴシック" pitchFamily="49" charset="-128"/>
              </a:rPr>
              <a:t>子午線上に検査点が配列</a:t>
            </a:r>
            <a:endParaRPr lang="ja-JP" altLang="en-US" dirty="0">
              <a:latin typeface="Arial" pitchFamily="34" charset="0"/>
              <a:ea typeface="ＭＳ ゴシック" pitchFamily="49" charset="-128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 rot="5400000">
            <a:off x="5309220" y="3200400"/>
            <a:ext cx="381000" cy="21336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5483860" y="2564904"/>
            <a:ext cx="1678940" cy="1511796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555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ja-JP" altLang="en-US" dirty="0"/>
              <a:t>中心</a:t>
            </a:r>
            <a:r>
              <a:rPr lang="en-US" altLang="ja-JP" dirty="0"/>
              <a:t>30-2</a:t>
            </a:r>
            <a:r>
              <a:rPr lang="ja-JP" altLang="en-US" dirty="0"/>
              <a:t>・</a:t>
            </a:r>
            <a:r>
              <a:rPr lang="en-US" altLang="ja-JP" dirty="0"/>
              <a:t>24-2</a:t>
            </a:r>
          </a:p>
        </p:txBody>
      </p:sp>
      <p:grpSp>
        <p:nvGrpSpPr>
          <p:cNvPr id="235526" name="Group 6"/>
          <p:cNvGrpSpPr>
            <a:grpSpLocks/>
          </p:cNvGrpSpPr>
          <p:nvPr/>
        </p:nvGrpSpPr>
        <p:grpSpPr bwMode="auto">
          <a:xfrm>
            <a:off x="2321772" y="2155826"/>
            <a:ext cx="4648200" cy="4495800"/>
            <a:chOff x="1440" y="1392"/>
            <a:chExt cx="2928" cy="2832"/>
          </a:xfrm>
        </p:grpSpPr>
        <p:pic>
          <p:nvPicPr>
            <p:cNvPr id="235522" name="Picture 2" descr="C:\Documents and Settings\㈱ホール・クリエイション\デスクトップ\04zeiss\HFA700\30-2_24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392"/>
              <a:ext cx="2928" cy="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524" name="Rectangle 4"/>
            <p:cNvSpPr>
              <a:spLocks noChangeArrowheads="1"/>
            </p:cNvSpPr>
            <p:nvPr/>
          </p:nvSpPr>
          <p:spPr bwMode="auto">
            <a:xfrm>
              <a:off x="1440" y="1392"/>
              <a:ext cx="2928" cy="28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590800" y="1196752"/>
            <a:ext cx="4038600" cy="73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中心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30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度内：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6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度間隔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76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点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中心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24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度内：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6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度間隔</a:t>
            </a:r>
            <a:r>
              <a:rPr lang="en-US" altLang="ja-JP" dirty="0">
                <a:latin typeface="Arial" pitchFamily="34" charset="0"/>
                <a:ea typeface="ＭＳ ゴシック" pitchFamily="49" charset="-128"/>
              </a:rPr>
              <a:t>54</a:t>
            </a:r>
            <a:r>
              <a:rPr lang="ja-JP" altLang="en-US" dirty="0">
                <a:latin typeface="Arial" pitchFamily="34" charset="0"/>
                <a:ea typeface="ＭＳ ゴシック" pitchFamily="49" charset="-128"/>
              </a:rPr>
              <a:t>点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80312" y="297066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</a:t>
            </a:r>
            <a:r>
              <a:rPr lang="en-US" altLang="ja-JP" dirty="0" smtClean="0"/>
              <a:t>24-2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7452320" y="3109610"/>
            <a:ext cx="72008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80312" y="32942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+   30-2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7452320" y="3478942"/>
            <a:ext cx="72008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772576" y="3478940"/>
            <a:ext cx="72008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 descr="C:\Documents and Settings\㈱ホール・クリエイション\デスクトップ\04zeiss\HFA700\30-2_2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08188"/>
            <a:ext cx="4648200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2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中心</a:t>
            </a:r>
            <a:r>
              <a:rPr lang="en-US" altLang="ja-JP" dirty="0"/>
              <a:t>30-2 vs.24-2</a:t>
            </a:r>
            <a:br>
              <a:rPr lang="en-US" altLang="ja-JP" dirty="0"/>
            </a:br>
            <a:r>
              <a:rPr lang="ja-JP" altLang="en-US" sz="3600" dirty="0"/>
              <a:t>測定パターン</a:t>
            </a:r>
          </a:p>
        </p:txBody>
      </p:sp>
    </p:spTree>
    <p:extLst>
      <p:ext uri="{BB962C8B-B14F-4D97-AF65-F5344CB8AC3E}">
        <p14:creationId xmlns:p14="http://schemas.microsoft.com/office/powerpoint/2010/main" val="12612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4" name="Picture 2" descr="C:\Documents and Settings\㈱ホール・クリエイション\デスクトップ\04zeiss\HFA700\3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08188"/>
            <a:ext cx="4648200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中心</a:t>
            </a:r>
            <a:r>
              <a:rPr lang="en-US" altLang="ja-JP" dirty="0"/>
              <a:t>24-2</a:t>
            </a:r>
            <a:br>
              <a:rPr lang="en-US" altLang="ja-JP" dirty="0"/>
            </a:br>
            <a:r>
              <a:rPr lang="ja-JP" altLang="en-US" sz="3600" dirty="0"/>
              <a:t>測定パターン</a:t>
            </a:r>
          </a:p>
        </p:txBody>
      </p:sp>
    </p:spTree>
    <p:extLst>
      <p:ext uri="{BB962C8B-B14F-4D97-AF65-F5344CB8AC3E}">
        <p14:creationId xmlns:p14="http://schemas.microsoft.com/office/powerpoint/2010/main" val="17325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80728"/>
            <a:ext cx="3988271" cy="41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24" y="1818222"/>
            <a:ext cx="4110592" cy="407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64"/>
          <p:cNvSpPr/>
          <p:nvPr/>
        </p:nvSpPr>
        <p:spPr bwMode="auto">
          <a:xfrm>
            <a:off x="4757162" y="3326130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6" name="Oval 64"/>
          <p:cNvSpPr/>
          <p:nvPr/>
        </p:nvSpPr>
        <p:spPr bwMode="auto">
          <a:xfrm>
            <a:off x="4499992" y="3470146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7" name="Oval 64"/>
          <p:cNvSpPr/>
          <p:nvPr/>
        </p:nvSpPr>
        <p:spPr bwMode="auto">
          <a:xfrm>
            <a:off x="4901178" y="3470146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8" name="Oval 64"/>
          <p:cNvSpPr/>
          <p:nvPr/>
        </p:nvSpPr>
        <p:spPr bwMode="auto">
          <a:xfrm>
            <a:off x="4325114" y="4149080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9" name="Oval 64"/>
          <p:cNvSpPr/>
          <p:nvPr/>
        </p:nvSpPr>
        <p:spPr bwMode="auto">
          <a:xfrm>
            <a:off x="4074349" y="3758178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10" name="Oval 64"/>
          <p:cNvSpPr/>
          <p:nvPr/>
        </p:nvSpPr>
        <p:spPr bwMode="auto">
          <a:xfrm>
            <a:off x="3923928" y="3861048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11" name="Oval 64"/>
          <p:cNvSpPr/>
          <p:nvPr/>
        </p:nvSpPr>
        <p:spPr bwMode="auto">
          <a:xfrm>
            <a:off x="3923928" y="4149080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12" name="Oval 64"/>
          <p:cNvSpPr/>
          <p:nvPr/>
        </p:nvSpPr>
        <p:spPr bwMode="auto">
          <a:xfrm>
            <a:off x="4325114" y="3470146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13" name="Oval 64"/>
          <p:cNvSpPr/>
          <p:nvPr/>
        </p:nvSpPr>
        <p:spPr bwMode="auto">
          <a:xfrm>
            <a:off x="4757162" y="4293096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14" name="Oval 64"/>
          <p:cNvSpPr/>
          <p:nvPr/>
        </p:nvSpPr>
        <p:spPr bwMode="auto">
          <a:xfrm>
            <a:off x="4499992" y="4406250"/>
            <a:ext cx="102870" cy="102870"/>
          </a:xfrm>
          <a:prstGeom prst="ellipse">
            <a:avLst/>
          </a:prstGeom>
          <a:solidFill>
            <a:srgbClr val="00B050">
              <a:alpha val="25000"/>
            </a:srgbClr>
          </a:solidFill>
          <a:ln w="3175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24-2C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2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47</Words>
  <Application>Microsoft Office PowerPoint</Application>
  <PresentationFormat>画面に合わせる (4:3)</PresentationFormat>
  <Paragraphs>11</Paragraphs>
  <Slides>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ゴシック</vt:lpstr>
      <vt:lpstr>游ゴシック</vt:lpstr>
      <vt:lpstr>Arial</vt:lpstr>
      <vt:lpstr>Calibri</vt:lpstr>
      <vt:lpstr>Office ​​テーマ</vt:lpstr>
      <vt:lpstr>中心30-1</vt:lpstr>
      <vt:lpstr>中心30-2・24-2</vt:lpstr>
      <vt:lpstr>中心30-2 vs.24-2 測定パターン</vt:lpstr>
      <vt:lpstr>中心24-2 測定パターン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中心30-2・24-2</dc:title>
  <dc:creator>JAMAGA</dc:creator>
  <cp:lastModifiedBy>Ikeda, Atsuko</cp:lastModifiedBy>
  <cp:revision>7</cp:revision>
  <cp:lastPrinted>2018-08-03T04:28:51Z</cp:lastPrinted>
  <dcterms:created xsi:type="dcterms:W3CDTF">2012-10-23T00:29:45Z</dcterms:created>
  <dcterms:modified xsi:type="dcterms:W3CDTF">2018-08-06T04:05:44Z</dcterms:modified>
</cp:coreProperties>
</file>