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 showGuides="1">
      <p:cViewPr varScale="1">
        <p:scale>
          <a:sx n="108" d="100"/>
          <a:sy n="108" d="100"/>
        </p:scale>
        <p:origin x="17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566-AF8D-A143-BF14-BA3784713F3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7CBD-9D9D-0247-99D6-648EA631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5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566-AF8D-A143-BF14-BA3784713F3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7CBD-9D9D-0247-99D6-648EA631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566-AF8D-A143-BF14-BA3784713F3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7CBD-9D9D-0247-99D6-648EA631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9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566-AF8D-A143-BF14-BA3784713F3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7CBD-9D9D-0247-99D6-648EA631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566-AF8D-A143-BF14-BA3784713F3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7CBD-9D9D-0247-99D6-648EA631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4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566-AF8D-A143-BF14-BA3784713F3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7CBD-9D9D-0247-99D6-648EA631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6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566-AF8D-A143-BF14-BA3784713F3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7CBD-9D9D-0247-99D6-648EA631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566-AF8D-A143-BF14-BA3784713F3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7CBD-9D9D-0247-99D6-648EA631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8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566-AF8D-A143-BF14-BA3784713F3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7CBD-9D9D-0247-99D6-648EA631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1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566-AF8D-A143-BF14-BA3784713F3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7CBD-9D9D-0247-99D6-648EA631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4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D566-AF8D-A143-BF14-BA3784713F3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7CBD-9D9D-0247-99D6-648EA631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D566-AF8D-A143-BF14-BA3784713F3E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E7CBD-9D9D-0247-99D6-648EA631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voxel wise comparison</a:t>
            </a:r>
            <a:br>
              <a:rPr lang="en-US" dirty="0" smtClean="0"/>
            </a:br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106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voxel wise comparison</a:t>
            </a:r>
            <a:br>
              <a:rPr lang="en-US" dirty="0" smtClean="0"/>
            </a:br>
            <a:r>
              <a:rPr lang="en-US" dirty="0" smtClean="0"/>
              <a:t>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8795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voxel wise comparison</a:t>
            </a:r>
            <a:br>
              <a:rPr lang="en-US" dirty="0" smtClean="0"/>
            </a:br>
            <a:r>
              <a:rPr lang="en-US" dirty="0" smtClean="0"/>
              <a:t>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506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Diffusivity change in both central and peripheral portion is significant. But we can not see </a:t>
            </a:r>
            <a:r>
              <a:rPr lang="en-US" smtClean="0"/>
              <a:t>the eccentricity effect.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5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33</Words>
  <Application>Microsoft Macintosh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OR voxel wise comparison FA</vt:lpstr>
      <vt:lpstr>OR voxel wise comparison AD</vt:lpstr>
      <vt:lpstr>OR voxel wise comparison RD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小川俊平</dc:creator>
  <cp:lastModifiedBy>小川俊平</cp:lastModifiedBy>
  <cp:revision>2</cp:revision>
  <dcterms:created xsi:type="dcterms:W3CDTF">2016-09-19T08:45:32Z</dcterms:created>
  <dcterms:modified xsi:type="dcterms:W3CDTF">2016-09-19T09:40:19Z</dcterms:modified>
</cp:coreProperties>
</file>