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5.emf" ContentType="image/x-emf"/>
  <Override PartName="/ppt/media/image4.emf" ContentType="image/x-emf"/>
  <Override PartName="/ppt/media/image3.emf" ContentType="image/x-emf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タイトルテキストの書式を編集するにはクリックします。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アウトラインテキストの書式を編集するにはクリックします。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2</a:t>
            </a:r>
            <a:r>
              <a:rPr lang="en-US" sz="2800">
                <a:latin typeface="Arial"/>
              </a:rPr>
              <a:t>レベル目のアウトライン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3</a:t>
            </a:r>
            <a:r>
              <a:rPr lang="en-US" sz="2400">
                <a:latin typeface="Arial"/>
              </a:rPr>
              <a:t>レベル目のアウトライン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4</a:t>
            </a:r>
            <a:r>
              <a:rPr lang="en-US" sz="2000">
                <a:latin typeface="Arial"/>
              </a:rPr>
              <a:t>レベル目のアウトライン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5</a:t>
            </a:r>
            <a:r>
              <a:rPr lang="en-US" sz="2000">
                <a:latin typeface="Arial"/>
              </a:rPr>
              <a:t>レベル目のアウトライン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6</a:t>
            </a:r>
            <a:r>
              <a:rPr lang="en-US" sz="2000">
                <a:latin typeface="Arial"/>
              </a:rPr>
              <a:t>レベル目のアウトライン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7</a:t>
            </a:r>
            <a:r>
              <a:rPr lang="en-US" sz="2000">
                <a:latin typeface="Arial"/>
              </a:rPr>
              <a:t>レベル目のアウトライン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&lt;日付/時刻&gt;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&lt;フッター&gt;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5DDB61A-A1D6-4083-A2A6-95B932A35ADE}" type="slidenum">
              <a:rPr lang="en-US" sz="1400">
                <a:latin typeface="Times New Roman"/>
              </a:rPr>
              <a:t>&lt;番号&gt;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Overlapping % </a:t>
            </a:r>
            <a:endParaRPr/>
          </a:p>
        </p:txBody>
      </p:sp>
      <p:pic>
        <p:nvPicPr>
          <p:cNvPr id="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73640" y="2395080"/>
            <a:ext cx="5346360" cy="401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Central – Peripheral OR representation</a:t>
            </a:r>
            <a:endParaRPr/>
          </a:p>
        </p:txBody>
      </p:sp>
      <p:pic>
        <p:nvPicPr>
          <p:cNvPr id="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67000" y="1773720"/>
            <a:ext cx="5346360" cy="4012920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7560000" y="3024000"/>
            <a:ext cx="369360" cy="144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</p:sp>
      <p:sp>
        <p:nvSpPr>
          <p:cNvPr id="44" name="CustomShape 3"/>
          <p:cNvSpPr/>
          <p:nvPr/>
        </p:nvSpPr>
        <p:spPr>
          <a:xfrm>
            <a:off x="7560000" y="3456000"/>
            <a:ext cx="369360" cy="144000"/>
          </a:xfrm>
          <a:prstGeom prst="rect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</p:sp>
      <p:sp>
        <p:nvSpPr>
          <p:cNvPr id="45" name="CustomShape 4"/>
          <p:cNvSpPr/>
          <p:nvPr/>
        </p:nvSpPr>
        <p:spPr>
          <a:xfrm>
            <a:off x="7560000" y="3888000"/>
            <a:ext cx="369360" cy="144000"/>
          </a:xfrm>
          <a:prstGeom prst="rect">
            <a:avLst/>
          </a:prstGeom>
          <a:solidFill>
            <a:srgbClr val="dc2300"/>
          </a:solidFill>
          <a:ln>
            <a:solidFill>
              <a:srgbClr val="000000"/>
            </a:solidFill>
          </a:ln>
        </p:spPr>
      </p:sp>
      <p:sp>
        <p:nvSpPr>
          <p:cNvPr id="46" name="TextShape 5"/>
          <p:cNvSpPr txBox="1"/>
          <p:nvPr/>
        </p:nvSpPr>
        <p:spPr>
          <a:xfrm>
            <a:off x="8208000" y="2880000"/>
            <a:ext cx="1440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Overlapping</a:t>
            </a:r>
            <a:endParaRPr/>
          </a:p>
        </p:txBody>
      </p:sp>
      <p:sp>
        <p:nvSpPr>
          <p:cNvPr id="47" name="TextShape 6"/>
          <p:cNvSpPr txBox="1"/>
          <p:nvPr/>
        </p:nvSpPr>
        <p:spPr>
          <a:xfrm>
            <a:off x="8208000" y="3397680"/>
            <a:ext cx="1440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Central -OL</a:t>
            </a:r>
            <a:endParaRPr/>
          </a:p>
        </p:txBody>
      </p:sp>
      <p:sp>
        <p:nvSpPr>
          <p:cNvPr id="48" name="TextShape 7"/>
          <p:cNvSpPr txBox="1"/>
          <p:nvPr/>
        </p:nvSpPr>
        <p:spPr>
          <a:xfrm>
            <a:off x="8208000" y="3829680"/>
            <a:ext cx="1872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Peripheral -OL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Removed overlapping portion</a:t>
            </a:r>
            <a:endParaRPr/>
          </a:p>
        </p:txBody>
      </p:sp>
      <p:pic>
        <p:nvPicPr>
          <p:cNvPr id="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67000" y="1773720"/>
            <a:ext cx="5346360" cy="4012920"/>
          </a:xfrm>
          <a:prstGeom prst="rect">
            <a:avLst/>
          </a:prstGeom>
          <a:ln>
            <a:noFill/>
          </a:ln>
        </p:spPr>
      </p:pic>
      <p:sp>
        <p:nvSpPr>
          <p:cNvPr id="51" name="CustomShape 2"/>
          <p:cNvSpPr/>
          <p:nvPr/>
        </p:nvSpPr>
        <p:spPr>
          <a:xfrm>
            <a:off x="7560000" y="3456000"/>
            <a:ext cx="369360" cy="144000"/>
          </a:xfrm>
          <a:prstGeom prst="rect">
            <a:avLst/>
          </a:prstGeom>
          <a:solidFill>
            <a:srgbClr val="00ffff"/>
          </a:solidFill>
          <a:ln>
            <a:solidFill>
              <a:srgbClr val="000000"/>
            </a:solidFill>
          </a:ln>
        </p:spPr>
      </p:sp>
      <p:sp>
        <p:nvSpPr>
          <p:cNvPr id="52" name="CustomShape 3"/>
          <p:cNvSpPr/>
          <p:nvPr/>
        </p:nvSpPr>
        <p:spPr>
          <a:xfrm>
            <a:off x="7560000" y="3888000"/>
            <a:ext cx="369360" cy="144000"/>
          </a:xfrm>
          <a:prstGeom prst="rect">
            <a:avLst/>
          </a:prstGeom>
          <a:solidFill>
            <a:srgbClr val="dc2300"/>
          </a:solidFill>
          <a:ln>
            <a:solidFill>
              <a:srgbClr val="000000"/>
            </a:solidFill>
          </a:ln>
        </p:spPr>
      </p:sp>
      <p:sp>
        <p:nvSpPr>
          <p:cNvPr id="53" name="TextShape 4"/>
          <p:cNvSpPr txBox="1"/>
          <p:nvPr/>
        </p:nvSpPr>
        <p:spPr>
          <a:xfrm>
            <a:off x="8208000" y="3397680"/>
            <a:ext cx="1440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Central -OL</a:t>
            </a:r>
            <a:endParaRPr/>
          </a:p>
        </p:txBody>
      </p:sp>
      <p:sp>
        <p:nvSpPr>
          <p:cNvPr id="54" name="TextShape 5"/>
          <p:cNvSpPr txBox="1"/>
          <p:nvPr/>
        </p:nvSpPr>
        <p:spPr>
          <a:xfrm>
            <a:off x="8208000" y="3829680"/>
            <a:ext cx="1872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Peripheral -OL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