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30-2RGCVS10-2RGC</a:t>
            </a:r>
            <a:endParaRPr lang="en-US" altLang="ja-JP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30-2HFARGC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Sheet1!$A$2:$A$230</c:f>
              <c:numCache>
                <c:formatCode>0.0</c:formatCode>
                <c:ptCount val="229"/>
                <c:pt idx="0">
                  <c:v>414243.75541914301</c:v>
                </c:pt>
                <c:pt idx="1">
                  <c:v>414243.75541914301</c:v>
                </c:pt>
                <c:pt idx="2">
                  <c:v>335900.72201280325</c:v>
                </c:pt>
                <c:pt idx="3">
                  <c:v>477612.55267435207</c:v>
                </c:pt>
                <c:pt idx="4">
                  <c:v>477612.55267435207</c:v>
                </c:pt>
                <c:pt idx="5">
                  <c:v>382614.62374416948</c:v>
                </c:pt>
                <c:pt idx="6">
                  <c:v>183262.81157570519</c:v>
                </c:pt>
                <c:pt idx="7">
                  <c:v>513289.10483540664</c:v>
                </c:pt>
                <c:pt idx="8">
                  <c:v>490471.35346270807</c:v>
                </c:pt>
                <c:pt idx="9">
                  <c:v>543241.96454768965</c:v>
                </c:pt>
                <c:pt idx="10">
                  <c:v>640106.72878122528</c:v>
                </c:pt>
                <c:pt idx="11">
                  <c:v>640106.72878122528</c:v>
                </c:pt>
                <c:pt idx="12">
                  <c:v>449947.3508481218</c:v>
                </c:pt>
                <c:pt idx="13">
                  <c:v>423170.22449519619</c:v>
                </c:pt>
                <c:pt idx="14">
                  <c:v>415689.17028086056</c:v>
                </c:pt>
                <c:pt idx="15">
                  <c:v>810840.69033902115</c:v>
                </c:pt>
                <c:pt idx="16">
                  <c:v>709226.62962631905</c:v>
                </c:pt>
                <c:pt idx="17">
                  <c:v>729650.628572335</c:v>
                </c:pt>
                <c:pt idx="18">
                  <c:v>413361.84176341072</c:v>
                </c:pt>
                <c:pt idx="19">
                  <c:v>413361.84176341072</c:v>
                </c:pt>
                <c:pt idx="20">
                  <c:v>543868.86508733162</c:v>
                </c:pt>
                <c:pt idx="21">
                  <c:v>393522.35205702198</c:v>
                </c:pt>
                <c:pt idx="22">
                  <c:v>537208.24852609262</c:v>
                </c:pt>
                <c:pt idx="23">
                  <c:v>537208.24852609262</c:v>
                </c:pt>
                <c:pt idx="24">
                  <c:v>231292.98307394641</c:v>
                </c:pt>
                <c:pt idx="25">
                  <c:v>726690.47943110717</c:v>
                </c:pt>
                <c:pt idx="26">
                  <c:v>921642.8400882018</c:v>
                </c:pt>
                <c:pt idx="27">
                  <c:v>212840.3717368439</c:v>
                </c:pt>
                <c:pt idx="28">
                  <c:v>34853.493249518244</c:v>
                </c:pt>
                <c:pt idx="29">
                  <c:v>39266.154630635887</c:v>
                </c:pt>
                <c:pt idx="30">
                  <c:v>389847.73752724216</c:v>
                </c:pt>
                <c:pt idx="31">
                  <c:v>247292.85856353311</c:v>
                </c:pt>
                <c:pt idx="32">
                  <c:v>247292.85856353311</c:v>
                </c:pt>
                <c:pt idx="33">
                  <c:v>711777.35707005358</c:v>
                </c:pt>
                <c:pt idx="34">
                  <c:v>459847.3418146146</c:v>
                </c:pt>
                <c:pt idx="35">
                  <c:v>459847.3418146146</c:v>
                </c:pt>
                <c:pt idx="36">
                  <c:v>678974.95118187589</c:v>
                </c:pt>
                <c:pt idx="37">
                  <c:v>678974.95118187589</c:v>
                </c:pt>
                <c:pt idx="38">
                  <c:v>453558.86397618451</c:v>
                </c:pt>
                <c:pt idx="39">
                  <c:v>359582.63637532503</c:v>
                </c:pt>
                <c:pt idx="40">
                  <c:v>775899.62274622894</c:v>
                </c:pt>
                <c:pt idx="41">
                  <c:v>775899.62274622894</c:v>
                </c:pt>
                <c:pt idx="42">
                  <c:v>727151.49874525808</c:v>
                </c:pt>
                <c:pt idx="43">
                  <c:v>727151.49874525808</c:v>
                </c:pt>
                <c:pt idx="44">
                  <c:v>742599.40594223083</c:v>
                </c:pt>
                <c:pt idx="45">
                  <c:v>773992.22057508631</c:v>
                </c:pt>
                <c:pt idx="46">
                  <c:v>160843.29326868805</c:v>
                </c:pt>
                <c:pt idx="47">
                  <c:v>179388.98848662773</c:v>
                </c:pt>
                <c:pt idx="48">
                  <c:v>387296.71871527628</c:v>
                </c:pt>
                <c:pt idx="49">
                  <c:v>301608.73984061088</c:v>
                </c:pt>
                <c:pt idx="50">
                  <c:v>234373.56445291711</c:v>
                </c:pt>
                <c:pt idx="51">
                  <c:v>665245.5707724141</c:v>
                </c:pt>
                <c:pt idx="52">
                  <c:v>139007.50345392112</c:v>
                </c:pt>
                <c:pt idx="53">
                  <c:v>683481.62365314993</c:v>
                </c:pt>
                <c:pt idx="54">
                  <c:v>487753.42147578776</c:v>
                </c:pt>
                <c:pt idx="55">
                  <c:v>213838.34359062221</c:v>
                </c:pt>
                <c:pt idx="56">
                  <c:v>90831.937158185581</c:v>
                </c:pt>
                <c:pt idx="57">
                  <c:v>80261.561182741658</c:v>
                </c:pt>
                <c:pt idx="58">
                  <c:v>484467.42838385078</c:v>
                </c:pt>
                <c:pt idx="59">
                  <c:v>484467.42838385078</c:v>
                </c:pt>
                <c:pt idx="60">
                  <c:v>416825.78760082816</c:v>
                </c:pt>
                <c:pt idx="61">
                  <c:v>416825.78760082816</c:v>
                </c:pt>
                <c:pt idx="62">
                  <c:v>327297.96618357667</c:v>
                </c:pt>
                <c:pt idx="63">
                  <c:v>393202.74580545671</c:v>
                </c:pt>
                <c:pt idx="64">
                  <c:v>393202.74580545671</c:v>
                </c:pt>
                <c:pt idx="65">
                  <c:v>738447.52765712526</c:v>
                </c:pt>
                <c:pt idx="66">
                  <c:v>729388.08686663152</c:v>
                </c:pt>
                <c:pt idx="67">
                  <c:v>840095.23411674285</c:v>
                </c:pt>
                <c:pt idx="68">
                  <c:v>840095.23411674285</c:v>
                </c:pt>
                <c:pt idx="69">
                  <c:v>238651.63942159386</c:v>
                </c:pt>
                <c:pt idx="70">
                  <c:v>166683.51844379891</c:v>
                </c:pt>
                <c:pt idx="71">
                  <c:v>474355.55087880098</c:v>
                </c:pt>
                <c:pt idx="72">
                  <c:v>410437.59485181392</c:v>
                </c:pt>
                <c:pt idx="73">
                  <c:v>371897.37197505642</c:v>
                </c:pt>
                <c:pt idx="74">
                  <c:v>418444.87708680093</c:v>
                </c:pt>
                <c:pt idx="75">
                  <c:v>445196.28985753492</c:v>
                </c:pt>
                <c:pt idx="76">
                  <c:v>725244.58757647278</c:v>
                </c:pt>
                <c:pt idx="77">
                  <c:v>228853.445899532</c:v>
                </c:pt>
                <c:pt idx="78">
                  <c:v>682645.36303488037</c:v>
                </c:pt>
                <c:pt idx="79">
                  <c:v>720421.59397451498</c:v>
                </c:pt>
                <c:pt idx="80">
                  <c:v>770244.14814470347</c:v>
                </c:pt>
                <c:pt idx="81">
                  <c:v>750734.04933448532</c:v>
                </c:pt>
                <c:pt idx="82">
                  <c:v>528685.78262928769</c:v>
                </c:pt>
                <c:pt idx="83">
                  <c:v>527863.88481527509</c:v>
                </c:pt>
                <c:pt idx="84">
                  <c:v>86343.679717164792</c:v>
                </c:pt>
                <c:pt idx="85">
                  <c:v>413082.01781123294</c:v>
                </c:pt>
                <c:pt idx="86">
                  <c:v>413082.01781123294</c:v>
                </c:pt>
                <c:pt idx="87">
                  <c:v>351652.13819599251</c:v>
                </c:pt>
                <c:pt idx="88">
                  <c:v>699733.8229236817</c:v>
                </c:pt>
                <c:pt idx="89">
                  <c:v>699733.8229236817</c:v>
                </c:pt>
                <c:pt idx="90">
                  <c:v>658598.72198474768</c:v>
                </c:pt>
                <c:pt idx="91">
                  <c:v>698537.18924779084</c:v>
                </c:pt>
                <c:pt idx="92">
                  <c:v>659675.42758018465</c:v>
                </c:pt>
                <c:pt idx="93">
                  <c:v>613664.54155164224</c:v>
                </c:pt>
                <c:pt idx="94">
                  <c:v>412505.48642644222</c:v>
                </c:pt>
                <c:pt idx="95">
                  <c:v>320445.58720267157</c:v>
                </c:pt>
                <c:pt idx="96">
                  <c:v>293704.99875423661</c:v>
                </c:pt>
                <c:pt idx="97">
                  <c:v>909591.48729776044</c:v>
                </c:pt>
                <c:pt idx="98">
                  <c:v>909591.48729776044</c:v>
                </c:pt>
                <c:pt idx="99">
                  <c:v>908162.2294580359</c:v>
                </c:pt>
                <c:pt idx="100">
                  <c:v>908162.2294580359</c:v>
                </c:pt>
                <c:pt idx="101">
                  <c:v>312793.20164599695</c:v>
                </c:pt>
                <c:pt idx="102">
                  <c:v>374941.59012599092</c:v>
                </c:pt>
                <c:pt idx="103">
                  <c:v>23687.233176013724</c:v>
                </c:pt>
                <c:pt idx="104">
                  <c:v>25261.316156097</c:v>
                </c:pt>
                <c:pt idx="105">
                  <c:v>63663.797275210003</c:v>
                </c:pt>
                <c:pt idx="106">
                  <c:v>63663.797275210003</c:v>
                </c:pt>
                <c:pt idx="107">
                  <c:v>113496.46502759965</c:v>
                </c:pt>
                <c:pt idx="108">
                  <c:v>113496.46502759965</c:v>
                </c:pt>
                <c:pt idx="109">
                  <c:v>299888.35573102452</c:v>
                </c:pt>
                <c:pt idx="110">
                  <c:v>14120.763567836342</c:v>
                </c:pt>
                <c:pt idx="111">
                  <c:v>62526.420725468925</c:v>
                </c:pt>
                <c:pt idx="112">
                  <c:v>689374.9706809686</c:v>
                </c:pt>
                <c:pt idx="113">
                  <c:v>535889.82495355862</c:v>
                </c:pt>
                <c:pt idx="114">
                  <c:v>663267.90478934918</c:v>
                </c:pt>
                <c:pt idx="115">
                  <c:v>733961.63399512577</c:v>
                </c:pt>
                <c:pt idx="116">
                  <c:v>512599.14888692676</c:v>
                </c:pt>
                <c:pt idx="117">
                  <c:v>641374.24223622237</c:v>
                </c:pt>
                <c:pt idx="118">
                  <c:v>641374.24223622237</c:v>
                </c:pt>
                <c:pt idx="119">
                  <c:v>656438.04026284034</c:v>
                </c:pt>
                <c:pt idx="120">
                  <c:v>161869.96118275693</c:v>
                </c:pt>
                <c:pt idx="121">
                  <c:v>350335.21405907843</c:v>
                </c:pt>
                <c:pt idx="122">
                  <c:v>310927.43254958437</c:v>
                </c:pt>
                <c:pt idx="123">
                  <c:v>75332.660892457337</c:v>
                </c:pt>
                <c:pt idx="124">
                  <c:v>445412.44590001024</c:v>
                </c:pt>
                <c:pt idx="125">
                  <c:v>120496.65469248673</c:v>
                </c:pt>
                <c:pt idx="126">
                  <c:v>192502.06514965813</c:v>
                </c:pt>
                <c:pt idx="127">
                  <c:v>77659.027109828952</c:v>
                </c:pt>
                <c:pt idx="128">
                  <c:v>435016.4419161721</c:v>
                </c:pt>
                <c:pt idx="129">
                  <c:v>656682.51454330189</c:v>
                </c:pt>
                <c:pt idx="130">
                  <c:v>523964.06573182822</c:v>
                </c:pt>
                <c:pt idx="131">
                  <c:v>647597.69156909327</c:v>
                </c:pt>
                <c:pt idx="132">
                  <c:v>819645.97986311372</c:v>
                </c:pt>
                <c:pt idx="133">
                  <c:v>869099.19161284994</c:v>
                </c:pt>
                <c:pt idx="134">
                  <c:v>728528.94741818134</c:v>
                </c:pt>
                <c:pt idx="135">
                  <c:v>755500.66704527009</c:v>
                </c:pt>
                <c:pt idx="136">
                  <c:v>667767.79613253765</c:v>
                </c:pt>
                <c:pt idx="137">
                  <c:v>707568.84892555792</c:v>
                </c:pt>
                <c:pt idx="138">
                  <c:v>673398.77086753864</c:v>
                </c:pt>
                <c:pt idx="139">
                  <c:v>673398.77086753864</c:v>
                </c:pt>
                <c:pt idx="140">
                  <c:v>514871.24209742091</c:v>
                </c:pt>
                <c:pt idx="141">
                  <c:v>302836.17183371971</c:v>
                </c:pt>
                <c:pt idx="142">
                  <c:v>302836.17183371971</c:v>
                </c:pt>
                <c:pt idx="143">
                  <c:v>308369.32906373509</c:v>
                </c:pt>
                <c:pt idx="144">
                  <c:v>375092.06028930604</c:v>
                </c:pt>
                <c:pt idx="145">
                  <c:v>375092.06028930604</c:v>
                </c:pt>
                <c:pt idx="146">
                  <c:v>326988.69917837298</c:v>
                </c:pt>
                <c:pt idx="147">
                  <c:v>165256.36755678066</c:v>
                </c:pt>
                <c:pt idx="148">
                  <c:v>165256.36755678066</c:v>
                </c:pt>
                <c:pt idx="149">
                  <c:v>166915.38740736264</c:v>
                </c:pt>
                <c:pt idx="150">
                  <c:v>270986.46146044054</c:v>
                </c:pt>
                <c:pt idx="151">
                  <c:v>161448.31784783988</c:v>
                </c:pt>
                <c:pt idx="152">
                  <c:v>56106.318008435112</c:v>
                </c:pt>
                <c:pt idx="153">
                  <c:v>70804.24016009357</c:v>
                </c:pt>
                <c:pt idx="154">
                  <c:v>760066.4403090016</c:v>
                </c:pt>
                <c:pt idx="155">
                  <c:v>803331.0512495595</c:v>
                </c:pt>
                <c:pt idx="156">
                  <c:v>498084.12398516573</c:v>
                </c:pt>
                <c:pt idx="157">
                  <c:v>668682.22633456776</c:v>
                </c:pt>
                <c:pt idx="158">
                  <c:v>494457.33296599344</c:v>
                </c:pt>
                <c:pt idx="159">
                  <c:v>497418.10493814695</c:v>
                </c:pt>
                <c:pt idx="160">
                  <c:v>425339.24657186749</c:v>
                </c:pt>
                <c:pt idx="161">
                  <c:v>675446.10906436853</c:v>
                </c:pt>
                <c:pt idx="162">
                  <c:v>454913.96524585306</c:v>
                </c:pt>
                <c:pt idx="163">
                  <c:v>745734.27733286342</c:v>
                </c:pt>
                <c:pt idx="164">
                  <c:v>562509.24051338178</c:v>
                </c:pt>
                <c:pt idx="165">
                  <c:v>610967.84557567805</c:v>
                </c:pt>
                <c:pt idx="166">
                  <c:v>820613.44978151028</c:v>
                </c:pt>
                <c:pt idx="167">
                  <c:v>97965.769922887455</c:v>
                </c:pt>
                <c:pt idx="168">
                  <c:v>107125.89014046626</c:v>
                </c:pt>
                <c:pt idx="169">
                  <c:v>94699.582078879059</c:v>
                </c:pt>
                <c:pt idx="170">
                  <c:v>519296.1948128473</c:v>
                </c:pt>
                <c:pt idx="171">
                  <c:v>540719.07187783404</c:v>
                </c:pt>
                <c:pt idx="172">
                  <c:v>591687.98119266052</c:v>
                </c:pt>
                <c:pt idx="173">
                  <c:v>607261.57784879277</c:v>
                </c:pt>
                <c:pt idx="174">
                  <c:v>272784.76933698892</c:v>
                </c:pt>
                <c:pt idx="175">
                  <c:v>595094.28175263002</c:v>
                </c:pt>
                <c:pt idx="176">
                  <c:v>595094.28175263002</c:v>
                </c:pt>
                <c:pt idx="177">
                  <c:v>595094.28175263002</c:v>
                </c:pt>
                <c:pt idx="178">
                  <c:v>559610.24630812195</c:v>
                </c:pt>
                <c:pt idx="179">
                  <c:v>515378.0128297995</c:v>
                </c:pt>
                <c:pt idx="180">
                  <c:v>406063.89728305291</c:v>
                </c:pt>
                <c:pt idx="181">
                  <c:v>478691.91424084455</c:v>
                </c:pt>
                <c:pt idx="182">
                  <c:v>749312.33718085592</c:v>
                </c:pt>
                <c:pt idx="183">
                  <c:v>549938.90742972086</c:v>
                </c:pt>
                <c:pt idx="184">
                  <c:v>577314.90279871307</c:v>
                </c:pt>
                <c:pt idx="185">
                  <c:v>586407.44280223781</c:v>
                </c:pt>
                <c:pt idx="186">
                  <c:v>646999.86982851347</c:v>
                </c:pt>
                <c:pt idx="187">
                  <c:v>497878.55399960012</c:v>
                </c:pt>
                <c:pt idx="188">
                  <c:v>497878.55399960012</c:v>
                </c:pt>
                <c:pt idx="189">
                  <c:v>854030.02616332576</c:v>
                </c:pt>
                <c:pt idx="190">
                  <c:v>542057.81247518305</c:v>
                </c:pt>
                <c:pt idx="191">
                  <c:v>326712.62029584881</c:v>
                </c:pt>
                <c:pt idx="192">
                  <c:v>51786.220745351646</c:v>
                </c:pt>
                <c:pt idx="193">
                  <c:v>8698.3229262394489</c:v>
                </c:pt>
                <c:pt idx="194">
                  <c:v>518166.35127427697</c:v>
                </c:pt>
                <c:pt idx="195">
                  <c:v>588508.24228140968</c:v>
                </c:pt>
                <c:pt idx="196">
                  <c:v>742280.48728438106</c:v>
                </c:pt>
                <c:pt idx="197">
                  <c:v>776089.41305248847</c:v>
                </c:pt>
                <c:pt idx="198">
                  <c:v>331367.86442455731</c:v>
                </c:pt>
                <c:pt idx="199">
                  <c:v>382147.85570160137</c:v>
                </c:pt>
                <c:pt idx="200">
                  <c:v>432731.65211169113</c:v>
                </c:pt>
                <c:pt idx="201">
                  <c:v>102055.2352277337</c:v>
                </c:pt>
                <c:pt idx="202">
                  <c:v>116585.71907013556</c:v>
                </c:pt>
                <c:pt idx="203">
                  <c:v>123746.09194512352</c:v>
                </c:pt>
                <c:pt idx="204">
                  <c:v>453267.05535512284</c:v>
                </c:pt>
                <c:pt idx="205">
                  <c:v>269993.99875311204</c:v>
                </c:pt>
                <c:pt idx="206">
                  <c:v>152043.21024417019</c:v>
                </c:pt>
                <c:pt idx="207">
                  <c:v>152043.21024417019</c:v>
                </c:pt>
                <c:pt idx="208">
                  <c:v>33930.638515767554</c:v>
                </c:pt>
                <c:pt idx="209">
                  <c:v>33930.638515767554</c:v>
                </c:pt>
                <c:pt idx="210">
                  <c:v>563429.33537651517</c:v>
                </c:pt>
                <c:pt idx="211">
                  <c:v>980199.42083554179</c:v>
                </c:pt>
                <c:pt idx="212">
                  <c:v>515746.65227980644</c:v>
                </c:pt>
                <c:pt idx="213">
                  <c:v>515746.65227980644</c:v>
                </c:pt>
                <c:pt idx="214">
                  <c:v>345179.71431849297</c:v>
                </c:pt>
                <c:pt idx="215">
                  <c:v>345179.71431849297</c:v>
                </c:pt>
                <c:pt idx="216">
                  <c:v>1083301.7702359119</c:v>
                </c:pt>
                <c:pt idx="217">
                  <c:v>287523.24219779973</c:v>
                </c:pt>
                <c:pt idx="218">
                  <c:v>427104.64743154024</c:v>
                </c:pt>
                <c:pt idx="219">
                  <c:v>826115.133650103</c:v>
                </c:pt>
                <c:pt idx="220">
                  <c:v>885909.90036918118</c:v>
                </c:pt>
                <c:pt idx="221">
                  <c:v>748105.30019872403</c:v>
                </c:pt>
                <c:pt idx="222">
                  <c:v>912617.54998405406</c:v>
                </c:pt>
                <c:pt idx="223">
                  <c:v>944810.90427824354</c:v>
                </c:pt>
                <c:pt idx="224">
                  <c:v>993692.52130399516</c:v>
                </c:pt>
              </c:numCache>
            </c:numRef>
          </c:xVal>
          <c:yVal>
            <c:numRef>
              <c:f>Sheet1!$B$2:$B$230</c:f>
              <c:numCache>
                <c:formatCode>General</c:formatCode>
                <c:ptCount val="229"/>
                <c:pt idx="0">
                  <c:v>359530.11844951438</c:v>
                </c:pt>
                <c:pt idx="1">
                  <c:v>358169.41689984518</c:v>
                </c:pt>
                <c:pt idx="2">
                  <c:v>368900.9380128425</c:v>
                </c:pt>
                <c:pt idx="3">
                  <c:v>794286.67726380157</c:v>
                </c:pt>
                <c:pt idx="4">
                  <c:v>670174.10583567258</c:v>
                </c:pt>
                <c:pt idx="5">
                  <c:v>712401.28630105034</c:v>
                </c:pt>
                <c:pt idx="6">
                  <c:v>660583.80762891087</c:v>
                </c:pt>
                <c:pt idx="7">
                  <c:v>1014610.9731764467</c:v>
                </c:pt>
                <c:pt idx="8">
                  <c:v>569264.70617099421</c:v>
                </c:pt>
                <c:pt idx="9">
                  <c:v>639530.36662169953</c:v>
                </c:pt>
                <c:pt idx="10">
                  <c:v>867649.29356581101</c:v>
                </c:pt>
                <c:pt idx="11">
                  <c:v>922419.02287718176</c:v>
                </c:pt>
                <c:pt idx="12">
                  <c:v>970628.03310719389</c:v>
                </c:pt>
                <c:pt idx="13">
                  <c:v>758559.27763242286</c:v>
                </c:pt>
                <c:pt idx="14">
                  <c:v>703524.96415340283</c:v>
                </c:pt>
                <c:pt idx="15">
                  <c:v>1258059.7839895349</c:v>
                </c:pt>
                <c:pt idx="16">
                  <c:v>1263955.5833968553</c:v>
                </c:pt>
                <c:pt idx="17">
                  <c:v>1262862.7049973886</c:v>
                </c:pt>
                <c:pt idx="18">
                  <c:v>1075911.3969311579</c:v>
                </c:pt>
                <c:pt idx="19">
                  <c:v>1054596.0945437143</c:v>
                </c:pt>
                <c:pt idx="20">
                  <c:v>1067171.5850391591</c:v>
                </c:pt>
                <c:pt idx="21">
                  <c:v>793183.64845559327</c:v>
                </c:pt>
                <c:pt idx="22">
                  <c:v>1110760.6861957784</c:v>
                </c:pt>
                <c:pt idx="23">
                  <c:v>1224018.9256973602</c:v>
                </c:pt>
                <c:pt idx="24">
                  <c:v>523405.9292003992</c:v>
                </c:pt>
                <c:pt idx="25">
                  <c:v>1222528.3914522419</c:v>
                </c:pt>
                <c:pt idx="26">
                  <c:v>1527013.170105017</c:v>
                </c:pt>
                <c:pt idx="27">
                  <c:v>764950.0807548411</c:v>
                </c:pt>
                <c:pt idx="28">
                  <c:v>280075.52560716512</c:v>
                </c:pt>
                <c:pt idx="29">
                  <c:v>198319.44171210684</c:v>
                </c:pt>
                <c:pt idx="30">
                  <c:v>746115.56773623102</c:v>
                </c:pt>
                <c:pt idx="31">
                  <c:v>628478.38721178507</c:v>
                </c:pt>
                <c:pt idx="32">
                  <c:v>837280.39205723617</c:v>
                </c:pt>
                <c:pt idx="33">
                  <c:v>879640.93167982274</c:v>
                </c:pt>
                <c:pt idx="34">
                  <c:v>748917.75848824694</c:v>
                </c:pt>
                <c:pt idx="35">
                  <c:v>798696.97452041833</c:v>
                </c:pt>
                <c:pt idx="36">
                  <c:v>1134679.3104032569</c:v>
                </c:pt>
                <c:pt idx="37">
                  <c:v>1211073.6167813879</c:v>
                </c:pt>
                <c:pt idx="38">
                  <c:v>715110.73254303273</c:v>
                </c:pt>
                <c:pt idx="39">
                  <c:v>548515.60114105395</c:v>
                </c:pt>
                <c:pt idx="40">
                  <c:v>1274227.5103098948</c:v>
                </c:pt>
                <c:pt idx="41">
                  <c:v>1169645.3179291929</c:v>
                </c:pt>
                <c:pt idx="42">
                  <c:v>1050863.3519098638</c:v>
                </c:pt>
                <c:pt idx="43">
                  <c:v>1022667.3388923046</c:v>
                </c:pt>
                <c:pt idx="44">
                  <c:v>1265811.3251839818</c:v>
                </c:pt>
                <c:pt idx="45">
                  <c:v>1106841.9657620806</c:v>
                </c:pt>
                <c:pt idx="46">
                  <c:v>395829.85498952173</c:v>
                </c:pt>
                <c:pt idx="47">
                  <c:v>458700.25692733721</c:v>
                </c:pt>
                <c:pt idx="48">
                  <c:v>638168.55844930175</c:v>
                </c:pt>
                <c:pt idx="49">
                  <c:v>570936.55151365674</c:v>
                </c:pt>
                <c:pt idx="50">
                  <c:v>566615.04527070839</c:v>
                </c:pt>
                <c:pt idx="51">
                  <c:v>1075138.2390845658</c:v>
                </c:pt>
                <c:pt idx="52">
                  <c:v>432451.69607804803</c:v>
                </c:pt>
                <c:pt idx="53">
                  <c:v>872029.91883848002</c:v>
                </c:pt>
                <c:pt idx="54">
                  <c:v>840911.50471348024</c:v>
                </c:pt>
                <c:pt idx="55">
                  <c:v>532460.25249140372</c:v>
                </c:pt>
                <c:pt idx="56">
                  <c:v>295420.14807282877</c:v>
                </c:pt>
                <c:pt idx="57">
                  <c:v>147057.69812851</c:v>
                </c:pt>
                <c:pt idx="58">
                  <c:v>948481.97218239028</c:v>
                </c:pt>
                <c:pt idx="59">
                  <c:v>1090574.6826456999</c:v>
                </c:pt>
                <c:pt idx="60">
                  <c:v>864369.28006722464</c:v>
                </c:pt>
                <c:pt idx="61">
                  <c:v>830361.41206357372</c:v>
                </c:pt>
                <c:pt idx="62">
                  <c:v>744127.07695505361</c:v>
                </c:pt>
                <c:pt idx="63">
                  <c:v>673474.56649763009</c:v>
                </c:pt>
                <c:pt idx="64">
                  <c:v>938216.40128371248</c:v>
                </c:pt>
                <c:pt idx="65">
                  <c:v>1272383.3772974759</c:v>
                </c:pt>
                <c:pt idx="66">
                  <c:v>1254126.5967533919</c:v>
                </c:pt>
                <c:pt idx="67">
                  <c:v>1336162.9848631476</c:v>
                </c:pt>
                <c:pt idx="68">
                  <c:v>1293499.5945370623</c:v>
                </c:pt>
                <c:pt idx="69">
                  <c:v>609083.91215907014</c:v>
                </c:pt>
                <c:pt idx="70">
                  <c:v>389746.37306409603</c:v>
                </c:pt>
                <c:pt idx="71">
                  <c:v>977317.25611816545</c:v>
                </c:pt>
                <c:pt idx="72">
                  <c:v>750040.17977009702</c:v>
                </c:pt>
                <c:pt idx="73">
                  <c:v>643407.88195696706</c:v>
                </c:pt>
                <c:pt idx="74">
                  <c:v>555758.93288470735</c:v>
                </c:pt>
                <c:pt idx="75">
                  <c:v>641478.70987563243</c:v>
                </c:pt>
                <c:pt idx="76">
                  <c:v>1467847.7428543579</c:v>
                </c:pt>
                <c:pt idx="77">
                  <c:v>382418.54865400703</c:v>
                </c:pt>
                <c:pt idx="78">
                  <c:v>1012354.552200564</c:v>
                </c:pt>
                <c:pt idx="79">
                  <c:v>826914.518141523</c:v>
                </c:pt>
                <c:pt idx="80">
                  <c:v>921723.698753912</c:v>
                </c:pt>
                <c:pt idx="81">
                  <c:v>968619.54985716043</c:v>
                </c:pt>
                <c:pt idx="82">
                  <c:v>1018691.2247806879</c:v>
                </c:pt>
                <c:pt idx="83">
                  <c:v>960654.46212047967</c:v>
                </c:pt>
                <c:pt idx="84">
                  <c:v>203449.95732390255</c:v>
                </c:pt>
                <c:pt idx="85">
                  <c:v>612966.33753753826</c:v>
                </c:pt>
                <c:pt idx="86">
                  <c:v>489227.17397198325</c:v>
                </c:pt>
                <c:pt idx="87">
                  <c:v>414246.05646214786</c:v>
                </c:pt>
                <c:pt idx="88">
                  <c:v>1199127.0790072498</c:v>
                </c:pt>
                <c:pt idx="89">
                  <c:v>1087145.9245854737</c:v>
                </c:pt>
                <c:pt idx="90">
                  <c:v>1284207.688550845</c:v>
                </c:pt>
                <c:pt idx="91">
                  <c:v>1097237.1542002128</c:v>
                </c:pt>
                <c:pt idx="92">
                  <c:v>860786.78690904216</c:v>
                </c:pt>
                <c:pt idx="93">
                  <c:v>1024680.2830124879</c:v>
                </c:pt>
                <c:pt idx="94">
                  <c:v>874796.26254482591</c:v>
                </c:pt>
                <c:pt idx="95">
                  <c:v>746178.99733336584</c:v>
                </c:pt>
                <c:pt idx="96">
                  <c:v>654094.10380630917</c:v>
                </c:pt>
                <c:pt idx="97">
                  <c:v>1377692.0744937744</c:v>
                </c:pt>
                <c:pt idx="98">
                  <c:v>1336545.6422930134</c:v>
                </c:pt>
                <c:pt idx="99">
                  <c:v>1429400.2566191659</c:v>
                </c:pt>
                <c:pt idx="100">
                  <c:v>1284524.7824720191</c:v>
                </c:pt>
                <c:pt idx="101">
                  <c:v>535577.56851894059</c:v>
                </c:pt>
                <c:pt idx="102">
                  <c:v>605019.66890479682</c:v>
                </c:pt>
                <c:pt idx="103">
                  <c:v>182273.67130074193</c:v>
                </c:pt>
                <c:pt idx="104">
                  <c:v>135217.68816491953</c:v>
                </c:pt>
                <c:pt idx="105">
                  <c:v>497882.15999407478</c:v>
                </c:pt>
                <c:pt idx="106">
                  <c:v>493734.96663219493</c:v>
                </c:pt>
                <c:pt idx="107">
                  <c:v>400444.78378502047</c:v>
                </c:pt>
                <c:pt idx="108">
                  <c:v>380177.13656651269</c:v>
                </c:pt>
                <c:pt idx="109">
                  <c:v>523341.45282182726</c:v>
                </c:pt>
                <c:pt idx="110">
                  <c:v>109988.2767458466</c:v>
                </c:pt>
                <c:pt idx="111">
                  <c:v>122306.94328776696</c:v>
                </c:pt>
                <c:pt idx="112">
                  <c:v>1150212.8890723425</c:v>
                </c:pt>
                <c:pt idx="113">
                  <c:v>1018907.1555377094</c:v>
                </c:pt>
                <c:pt idx="114">
                  <c:v>1233617.7031831054</c:v>
                </c:pt>
                <c:pt idx="115">
                  <c:v>1082958.5578898522</c:v>
                </c:pt>
                <c:pt idx="116">
                  <c:v>767725.22351796168</c:v>
                </c:pt>
                <c:pt idx="117">
                  <c:v>951902.27980920067</c:v>
                </c:pt>
                <c:pt idx="118">
                  <c:v>973989.0772271757</c:v>
                </c:pt>
                <c:pt idx="119">
                  <c:v>983385.34039376187</c:v>
                </c:pt>
                <c:pt idx="120">
                  <c:v>40716.654973618817</c:v>
                </c:pt>
                <c:pt idx="121">
                  <c:v>491207.80398080888</c:v>
                </c:pt>
                <c:pt idx="122">
                  <c:v>527797.28357154457</c:v>
                </c:pt>
                <c:pt idx="123">
                  <c:v>285791.56190861802</c:v>
                </c:pt>
                <c:pt idx="124">
                  <c:v>554782.83169444313</c:v>
                </c:pt>
                <c:pt idx="125">
                  <c:v>575955.8271113293</c:v>
                </c:pt>
                <c:pt idx="126">
                  <c:v>329904.70251505042</c:v>
                </c:pt>
                <c:pt idx="127">
                  <c:v>183126.66361918903</c:v>
                </c:pt>
                <c:pt idx="128">
                  <c:v>716284.25452772481</c:v>
                </c:pt>
                <c:pt idx="129">
                  <c:v>671083.27730444481</c:v>
                </c:pt>
                <c:pt idx="130">
                  <c:v>806202.41868933744</c:v>
                </c:pt>
                <c:pt idx="131">
                  <c:v>748848.1707350947</c:v>
                </c:pt>
                <c:pt idx="132">
                  <c:v>906668.87291011028</c:v>
                </c:pt>
                <c:pt idx="133">
                  <c:v>941664.12470549834</c:v>
                </c:pt>
                <c:pt idx="134">
                  <c:v>1119721.9508255315</c:v>
                </c:pt>
                <c:pt idx="135">
                  <c:v>900569.89871321886</c:v>
                </c:pt>
                <c:pt idx="136">
                  <c:v>746452.77373917936</c:v>
                </c:pt>
                <c:pt idx="137">
                  <c:v>699394.89401649882</c:v>
                </c:pt>
                <c:pt idx="138">
                  <c:v>725216.3213076361</c:v>
                </c:pt>
                <c:pt idx="139">
                  <c:v>940594.53890472359</c:v>
                </c:pt>
                <c:pt idx="140">
                  <c:v>736270.50671100942</c:v>
                </c:pt>
                <c:pt idx="141">
                  <c:v>517408.14185538702</c:v>
                </c:pt>
                <c:pt idx="142">
                  <c:v>456398.7874808223</c:v>
                </c:pt>
                <c:pt idx="143">
                  <c:v>469726.455279421</c:v>
                </c:pt>
                <c:pt idx="144">
                  <c:v>719645.53058566316</c:v>
                </c:pt>
                <c:pt idx="145">
                  <c:v>423735.92598539073</c:v>
                </c:pt>
                <c:pt idx="146">
                  <c:v>470042.64842630416</c:v>
                </c:pt>
                <c:pt idx="147">
                  <c:v>347866.79829527263</c:v>
                </c:pt>
                <c:pt idx="148">
                  <c:v>354398.33801699796</c:v>
                </c:pt>
                <c:pt idx="149">
                  <c:v>341800.51628272654</c:v>
                </c:pt>
                <c:pt idx="150">
                  <c:v>349614.23813714436</c:v>
                </c:pt>
                <c:pt idx="151">
                  <c:v>234785.37759796641</c:v>
                </c:pt>
                <c:pt idx="152">
                  <c:v>348894.56667335646</c:v>
                </c:pt>
                <c:pt idx="153">
                  <c:v>486681.27463428961</c:v>
                </c:pt>
                <c:pt idx="154">
                  <c:v>1408412.0275353948</c:v>
                </c:pt>
                <c:pt idx="155">
                  <c:v>1319657.2059190318</c:v>
                </c:pt>
                <c:pt idx="156">
                  <c:v>927364.30041256058</c:v>
                </c:pt>
                <c:pt idx="157">
                  <c:v>1123538.2586322108</c:v>
                </c:pt>
                <c:pt idx="158">
                  <c:v>803727.85106692696</c:v>
                </c:pt>
                <c:pt idx="159">
                  <c:v>788156.09195782163</c:v>
                </c:pt>
                <c:pt idx="160">
                  <c:v>817642.11905045318</c:v>
                </c:pt>
                <c:pt idx="161">
                  <c:v>1288409.4333090368</c:v>
                </c:pt>
                <c:pt idx="162">
                  <c:v>949501.14638707647</c:v>
                </c:pt>
                <c:pt idx="163">
                  <c:v>1255753.1538629336</c:v>
                </c:pt>
                <c:pt idx="164">
                  <c:v>1047734.5052383078</c:v>
                </c:pt>
                <c:pt idx="165">
                  <c:v>896774.36575664801</c:v>
                </c:pt>
                <c:pt idx="166">
                  <c:v>1164672.0647146727</c:v>
                </c:pt>
                <c:pt idx="167">
                  <c:v>219654.38492538294</c:v>
                </c:pt>
                <c:pt idx="168">
                  <c:v>199199.36435411795</c:v>
                </c:pt>
                <c:pt idx="169">
                  <c:v>136977.40175587119</c:v>
                </c:pt>
                <c:pt idx="170">
                  <c:v>1065746.7308163045</c:v>
                </c:pt>
                <c:pt idx="171">
                  <c:v>980602.05423562997</c:v>
                </c:pt>
                <c:pt idx="172">
                  <c:v>843206.33632729354</c:v>
                </c:pt>
                <c:pt idx="173">
                  <c:v>1029932.1459860139</c:v>
                </c:pt>
                <c:pt idx="174">
                  <c:v>434282.06414295529</c:v>
                </c:pt>
                <c:pt idx="175">
                  <c:v>978941.65678787697</c:v>
                </c:pt>
                <c:pt idx="176">
                  <c:v>924309.90708540962</c:v>
                </c:pt>
                <c:pt idx="177">
                  <c:v>1052406.5239857049</c:v>
                </c:pt>
                <c:pt idx="178">
                  <c:v>736007.83151938871</c:v>
                </c:pt>
                <c:pt idx="179">
                  <c:v>478364.12881064886</c:v>
                </c:pt>
                <c:pt idx="180">
                  <c:v>322056.66938317148</c:v>
                </c:pt>
                <c:pt idx="181">
                  <c:v>893428.00067013642</c:v>
                </c:pt>
                <c:pt idx="182">
                  <c:v>1341872.1696311713</c:v>
                </c:pt>
                <c:pt idx="183">
                  <c:v>605048.71556672582</c:v>
                </c:pt>
                <c:pt idx="184">
                  <c:v>508622.58173610416</c:v>
                </c:pt>
                <c:pt idx="185">
                  <c:v>900067.96110063139</c:v>
                </c:pt>
                <c:pt idx="186">
                  <c:v>756029.12165329116</c:v>
                </c:pt>
                <c:pt idx="187">
                  <c:v>1238982.6396903251</c:v>
                </c:pt>
                <c:pt idx="188">
                  <c:v>1072843.799824744</c:v>
                </c:pt>
                <c:pt idx="189">
                  <c:v>1093439.1106215543</c:v>
                </c:pt>
                <c:pt idx="190">
                  <c:v>517211.525257178</c:v>
                </c:pt>
                <c:pt idx="191">
                  <c:v>282663.59278335434</c:v>
                </c:pt>
                <c:pt idx="192">
                  <c:v>234148.64544019339</c:v>
                </c:pt>
                <c:pt idx="193">
                  <c:v>239224.84309211679</c:v>
                </c:pt>
                <c:pt idx="194">
                  <c:v>918414.02959658916</c:v>
                </c:pt>
                <c:pt idx="195">
                  <c:v>902402.55867889326</c:v>
                </c:pt>
                <c:pt idx="196">
                  <c:v>1016525.3036394549</c:v>
                </c:pt>
                <c:pt idx="197">
                  <c:v>1097943.2020044469</c:v>
                </c:pt>
                <c:pt idx="198">
                  <c:v>517771.4053639053</c:v>
                </c:pt>
                <c:pt idx="199">
                  <c:v>488152.70636008552</c:v>
                </c:pt>
                <c:pt idx="200">
                  <c:v>626688.73434956442</c:v>
                </c:pt>
                <c:pt idx="201">
                  <c:v>133146.21808841388</c:v>
                </c:pt>
                <c:pt idx="202">
                  <c:v>184650.04122252623</c:v>
                </c:pt>
                <c:pt idx="203">
                  <c:v>140938.18716903214</c:v>
                </c:pt>
                <c:pt idx="204">
                  <c:v>705283.84900300927</c:v>
                </c:pt>
                <c:pt idx="205">
                  <c:v>359078.1416487199</c:v>
                </c:pt>
                <c:pt idx="206">
                  <c:v>213579.01311664539</c:v>
                </c:pt>
                <c:pt idx="207">
                  <c:v>240457.91252554193</c:v>
                </c:pt>
                <c:pt idx="208">
                  <c:v>82860.687610082125</c:v>
                </c:pt>
                <c:pt idx="209">
                  <c:v>84485.566709818362</c:v>
                </c:pt>
                <c:pt idx="210">
                  <c:v>1080957.6091686594</c:v>
                </c:pt>
                <c:pt idx="211">
                  <c:v>1499888.3717334429</c:v>
                </c:pt>
                <c:pt idx="212">
                  <c:v>918666.9968233871</c:v>
                </c:pt>
                <c:pt idx="213">
                  <c:v>933888.32431361999</c:v>
                </c:pt>
                <c:pt idx="214">
                  <c:v>777462.03705859708</c:v>
                </c:pt>
                <c:pt idx="215">
                  <c:v>749830.73748125369</c:v>
                </c:pt>
                <c:pt idx="216">
                  <c:v>1498231.9767015087</c:v>
                </c:pt>
                <c:pt idx="217">
                  <c:v>671074.50083014846</c:v>
                </c:pt>
                <c:pt idx="218">
                  <c:v>836773.48988904618</c:v>
                </c:pt>
                <c:pt idx="219">
                  <c:v>1212371.7711329793</c:v>
                </c:pt>
                <c:pt idx="220">
                  <c:v>1194248.2781570547</c:v>
                </c:pt>
                <c:pt idx="221">
                  <c:v>1432423.8196649607</c:v>
                </c:pt>
                <c:pt idx="222">
                  <c:v>1378955.8444972136</c:v>
                </c:pt>
                <c:pt idx="223">
                  <c:v>1367146.1850593633</c:v>
                </c:pt>
                <c:pt idx="224">
                  <c:v>1333633.790362556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925040"/>
        <c:axId val="324925824"/>
      </c:scatterChart>
      <c:valAx>
        <c:axId val="324925040"/>
        <c:scaling>
          <c:orientation val="minMax"/>
          <c:max val="12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10-2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49108870570866142"/>
              <c:y val="0.940726566146249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4925824"/>
        <c:crosses val="autoZero"/>
        <c:crossBetween val="midCat"/>
      </c:valAx>
      <c:valAx>
        <c:axId val="32492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30-2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4925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4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44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6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6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1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3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0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4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EDA5-0746-46F7-B2DE-B885B12C08EB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0732314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93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yoshimasa</dc:creator>
  <cp:lastModifiedBy>yoshimasa</cp:lastModifiedBy>
  <cp:revision>2</cp:revision>
  <dcterms:created xsi:type="dcterms:W3CDTF">2017-08-23T21:05:10Z</dcterms:created>
  <dcterms:modified xsi:type="dcterms:W3CDTF">2017-08-23T21:06:51Z</dcterms:modified>
</cp:coreProperties>
</file>