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827B-E28C-4CDD-955A-0028B5B76DCB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626-E79F-4000-84C3-C2C00C54B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12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827B-E28C-4CDD-955A-0028B5B76DCB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626-E79F-4000-84C3-C2C00C54B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77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827B-E28C-4CDD-955A-0028B5B76DCB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626-E79F-4000-84C3-C2C00C54B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23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827B-E28C-4CDD-955A-0028B5B76DCB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626-E79F-4000-84C3-C2C00C54B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72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827B-E28C-4CDD-955A-0028B5B76DCB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626-E79F-4000-84C3-C2C00C54B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71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827B-E28C-4CDD-955A-0028B5B76DCB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626-E79F-4000-84C3-C2C00C54B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17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827B-E28C-4CDD-955A-0028B5B76DCB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626-E79F-4000-84C3-C2C00C54B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69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827B-E28C-4CDD-955A-0028B5B76DCB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626-E79F-4000-84C3-C2C00C54B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21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827B-E28C-4CDD-955A-0028B5B76DCB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626-E79F-4000-84C3-C2C00C54B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52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827B-E28C-4CDD-955A-0028B5B76DCB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626-E79F-4000-84C3-C2C00C54B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59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827B-E28C-4CDD-955A-0028B5B76DCB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626-E79F-4000-84C3-C2C00C54B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48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827B-E28C-4CDD-955A-0028B5B76DCB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C1626-E79F-4000-84C3-C2C00C54B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34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正常</a:t>
            </a:r>
            <a:r>
              <a:rPr kumimoji="1" lang="en-US" altLang="ja-JP" dirty="0" smtClean="0"/>
              <a:t>22</a:t>
            </a:r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43</a:t>
            </a:r>
            <a:r>
              <a:rPr kumimoji="1" lang="ja-JP" altLang="en-US" dirty="0" smtClean="0"/>
              <a:t>眼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82654"/>
              </p:ext>
            </p:extLst>
          </p:nvPr>
        </p:nvGraphicFramePr>
        <p:xfrm>
          <a:off x="2744272" y="1692615"/>
          <a:ext cx="6082145" cy="42703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2074"/>
                <a:gridCol w="2660071"/>
              </a:tblGrid>
              <a:tr h="104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100" dirty="0" smtClean="0">
                          <a:latin typeface="+mn-lt"/>
                          <a:cs typeface="Calibri" panose="020F0502020204030204" pitchFamily="34" charset="0"/>
                        </a:rPr>
                        <a:t>平均</a:t>
                      </a:r>
                      <a:r>
                        <a:rPr kumimoji="1" lang="en-US" altLang="ja-JP" sz="2100" dirty="0" smtClean="0">
                          <a:latin typeface="+mn-lt"/>
                          <a:cs typeface="Calibri" panose="020F0502020204030204" pitchFamily="34" charset="0"/>
                        </a:rPr>
                        <a:t>±</a:t>
                      </a:r>
                      <a:r>
                        <a:rPr kumimoji="1" lang="ja-JP" altLang="en-US" sz="2100" dirty="0" smtClean="0">
                          <a:latin typeface="+mn-lt"/>
                          <a:cs typeface="Calibri" panose="020F0502020204030204" pitchFamily="34" charset="0"/>
                        </a:rPr>
                        <a:t>標準偏差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Normal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(43)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9" marR="68569" marT="68569" marB="68569"/>
                </a:tc>
              </a:tr>
              <a:tr h="875926"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游ゴシック Light" panose="020B0300000000000000" pitchFamily="50" charset="-128"/>
                          <a:ea typeface="游ゴシック Light" panose="020B0300000000000000" pitchFamily="50" charset="-128"/>
                        </a:rPr>
                        <a:t>平均年齢</a:t>
                      </a:r>
                      <a:r>
                        <a:rPr lang="en-US" altLang="ja-JP" sz="1800" b="1" dirty="0" smtClean="0">
                          <a:solidFill>
                            <a:schemeClr val="tx1"/>
                          </a:solidFill>
                          <a:latin typeface="游ゴシック Light" panose="020B0300000000000000" pitchFamily="50" charset="-128"/>
                          <a:ea typeface="游ゴシック Light" panose="020B0300000000000000" pitchFamily="50" charset="-128"/>
                        </a:rPr>
                        <a:t>(</a:t>
                      </a: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游ゴシック Light" panose="020B0300000000000000" pitchFamily="50" charset="-128"/>
                          <a:ea typeface="游ゴシック Light" panose="020B0300000000000000" pitchFamily="50" charset="-128"/>
                        </a:rPr>
                        <a:t>歳</a:t>
                      </a:r>
                      <a:r>
                        <a:rPr lang="en-US" altLang="ja-JP" sz="1800" b="1" dirty="0" smtClean="0">
                          <a:solidFill>
                            <a:schemeClr val="tx1"/>
                          </a:solidFill>
                          <a:latin typeface="游ゴシック Light" panose="020B0300000000000000" pitchFamily="50" charset="-128"/>
                          <a:ea typeface="游ゴシック Light" panose="020B0300000000000000" pitchFamily="50" charset="-128"/>
                        </a:rPr>
                        <a:t>)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28.5±7.9</a:t>
                      </a:r>
                      <a:endParaRPr lang="ja-JP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362" marR="59362" marT="59362" marB="59362"/>
                </a:tc>
              </a:tr>
              <a:tr h="7968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 Light" panose="020B0300000000000000" pitchFamily="50" charset="-128"/>
                          <a:ea typeface="游ゴシック Light" panose="020B0300000000000000" pitchFamily="50" charset="-128"/>
                        </a:rPr>
                        <a:t>平均等価球面度数</a:t>
                      </a:r>
                      <a:r>
                        <a:rPr lang="en-US" altLang="zh-C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 Light" panose="020B0300000000000000" pitchFamily="50" charset="-128"/>
                          <a:ea typeface="游ゴシック Light" panose="020B0300000000000000" pitchFamily="50" charset="-128"/>
                        </a:rPr>
                        <a:t>(D)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游ゴシック Light" panose="020B0300000000000000" pitchFamily="50" charset="-128"/>
                        <a:ea typeface="游ゴシック Light" panose="020B0300000000000000" pitchFamily="50" charset="-128"/>
                      </a:endParaRPr>
                    </a:p>
                  </a:txBody>
                  <a:tcPr marL="59362" marR="59362" marT="59362" marB="5936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-3.15±2.3</a:t>
                      </a:r>
                      <a:endParaRPr lang="ja-JP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362" marR="59362" marT="59362" marB="59362"/>
                </a:tc>
              </a:tr>
              <a:tr h="79687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游ゴシック Light" panose="020B0300000000000000" pitchFamily="50" charset="-128"/>
                          <a:ea typeface="游ゴシック Light" panose="020B0300000000000000" pitchFamily="50" charset="-128"/>
                        </a:rPr>
                        <a:t>性別</a:t>
                      </a:r>
                      <a:r>
                        <a:rPr lang="en-US" altLang="ja-JP" sz="1800" b="1" dirty="0" smtClean="0">
                          <a:solidFill>
                            <a:schemeClr val="tx1"/>
                          </a:solidFill>
                          <a:latin typeface="游ゴシック Light" panose="020B0300000000000000" pitchFamily="50" charset="-128"/>
                          <a:ea typeface="游ゴシック Light" panose="020B0300000000000000" pitchFamily="50" charset="-128"/>
                        </a:rPr>
                        <a:t>(F:M)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游ゴシック Light" panose="020B0300000000000000" pitchFamily="50" charset="-128"/>
                        <a:ea typeface="游ゴシック Light" panose="020B0300000000000000" pitchFamily="50" charset="-128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35:8</a:t>
                      </a:r>
                      <a:endParaRPr lang="ja-JP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362" marR="59362" marT="59362" marB="59362"/>
                </a:tc>
              </a:tr>
              <a:tr h="75550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游ゴシック Light" panose="020B0300000000000000" pitchFamily="50" charset="-128"/>
                          <a:ea typeface="游ゴシック Light" panose="020B0300000000000000" pitchFamily="50" charset="-128"/>
                        </a:rPr>
                        <a:t>MD(dB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游ゴシック Light" panose="020B0300000000000000" pitchFamily="50" charset="-128"/>
                          <a:ea typeface="游ゴシック Light" panose="020B0300000000000000" pitchFamily="50" charset="-128"/>
                        </a:rPr>
                        <a:t>)</a:t>
                      </a: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游ゴシック Light" panose="020B0300000000000000" pitchFamily="50" charset="-128"/>
                          <a:ea typeface="游ゴシック Light" panose="020B0300000000000000" pitchFamily="50" charset="-128"/>
                        </a:rPr>
                        <a:t>　</a:t>
                      </a:r>
                      <a:r>
                        <a:rPr lang="en-US" altLang="ja-JP" sz="1800" b="1" dirty="0" smtClean="0">
                          <a:solidFill>
                            <a:schemeClr val="tx1"/>
                          </a:solidFill>
                          <a:latin typeface="游ゴシック Light" panose="020B0300000000000000" pitchFamily="50" charset="-128"/>
                          <a:ea typeface="游ゴシック Light" panose="020B0300000000000000" pitchFamily="50" charset="-128"/>
                        </a:rPr>
                        <a:t>10-2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游ゴシック Light" panose="020B0300000000000000" pitchFamily="50" charset="-128"/>
                        <a:ea typeface="游ゴシック Light" panose="020B0300000000000000" pitchFamily="50" charset="-128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-0.49±0.8</a:t>
                      </a:r>
                      <a:endParaRPr lang="ja-JP" alt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362" marR="59362" marT="59362" marB="5936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92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37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 Light</vt:lpstr>
      <vt:lpstr>Arial</vt:lpstr>
      <vt:lpstr>Calibri</vt:lpstr>
      <vt:lpstr>Calibri Light</vt:lpstr>
      <vt:lpstr>Office テーマ</vt:lpstr>
      <vt:lpstr>正常22例43眼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正常22例43眼</dc:title>
  <dc:creator>tata</dc:creator>
  <cp:lastModifiedBy>tata</cp:lastModifiedBy>
  <cp:revision>5</cp:revision>
  <dcterms:created xsi:type="dcterms:W3CDTF">2017-08-25T10:01:15Z</dcterms:created>
  <dcterms:modified xsi:type="dcterms:W3CDTF">2017-08-25T12:44:12Z</dcterms:modified>
</cp:coreProperties>
</file>