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tif" ContentType="image/tiff"/>
  <Override PartName="/ppt/media/image8.png" ContentType="image/png"/>
  <Override PartName="/ppt/media/image4.png" ContentType="image/png"/>
  <Override PartName="/ppt/media/image7.tif" ContentType="image/tiff"/>
  <Override PartName="/ppt/media/image3.png" ContentType="image/png"/>
  <Override PartName="/ppt/media/image6.tif" ContentType="image/tiff"/>
  <Override PartName="/ppt/media/image2.png" ContentType="image/png"/>
  <Override PartName="/ppt/media/image5.tif" ContentType="image/tiff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B0EB88-4DE8-4D32-8476-E7E922BA37A1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5/26/17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190C0D-3AC0-48E8-A65E-32D311CEC01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B7C0236-AF9A-4348-BE92-036DF6F78C4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5/26/17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727EE6-1048-4E7A-A8B3-8ADDAF9777C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17880" y="2620440"/>
            <a:ext cx="60955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factor correlations of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ML1  ML2  ML3   ML4  ML5   ML6  ML7   ML8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ML1  1.00  0.39  0.42  0.60 0.24  0.33 0.18 -0.19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ML2  0.39 1.00 0.62  0.30 0.13  0.46 0.44  0.10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ML3  0.42 0.62 1.00  0.33 0.32  0.53 0.35  0.06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ML4  0.60 0.30 0.33  1.00 0.13  0.44 0.36 -0.15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ML5  0.24 0.13 0.32  0.13 1.00  0.18 0.07  0.07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ML6  0.33 0.46 0.53  0.44 0.18  1.00 0.51 -0.10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ML7  0.18 0.44 0.35  0.36 0.07  0.51 1.00  0.03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ML8 -0.19 0.10 0.06 -0.15 0.07 -0.10 0.03  1.00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4019760" y="1990080"/>
          <a:ext cx="4152240" cy="2877480"/>
        </p:xfrm>
        <a:graphic>
          <a:graphicData uri="http://schemas.openxmlformats.org/drawingml/2006/table">
            <a:tbl>
              <a:tblPr/>
              <a:tblGrid>
                <a:gridCol w="2076120"/>
                <a:gridCol w="2076120"/>
              </a:tblGrid>
              <a:tr h="410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1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55.13±9.9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338:937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1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R/L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640:635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NTG:POAG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709:566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1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MD(24-2)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-6.88±6.8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VFI(24-2)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80.0±21 %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Number of factors 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799200" y="1690560"/>
            <a:ext cx="5296320" cy="476964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7239960" y="2347560"/>
            <a:ext cx="3837240" cy="34556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8256600" y="6091560"/>
            <a:ext cx="180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 of factor =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Cumulative Var         0.78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30-2 clustering(factor analysis)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3833640" y="2168640"/>
          <a:ext cx="4525200" cy="4350960"/>
        </p:xfrm>
        <a:graphic>
          <a:graphicData uri="http://schemas.openxmlformats.org/drawingml/2006/table">
            <a:tbl>
              <a:tblPr/>
              <a:tblGrid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  <a:gridCol w="301680"/>
              </a:tblGrid>
              <a:tr h="31680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80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上鼻側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上耳側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下鼻側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下耳側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80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044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右眼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6800"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1520" marR="11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24-2 clustering(factor analysis)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4280040" y="2103840"/>
          <a:ext cx="3631680" cy="3809520"/>
        </p:xfrm>
        <a:graphic>
          <a:graphicData uri="http://schemas.openxmlformats.org/drawingml/2006/table">
            <a:tbl>
              <a:tblPr/>
              <a:tblGrid>
                <a:gridCol w="330120"/>
                <a:gridCol w="330120"/>
                <a:gridCol w="330120"/>
                <a:gridCol w="330120"/>
                <a:gridCol w="330120"/>
                <a:gridCol w="330120"/>
                <a:gridCol w="330120"/>
                <a:gridCol w="330120"/>
                <a:gridCol w="330120"/>
                <a:gridCol w="330120"/>
                <a:gridCol w="330480"/>
              </a:tblGrid>
              <a:tr h="31716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160"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788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12600" rIns="12600" tIns="1260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右眼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combined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3360600" y="1690560"/>
            <a:ext cx="5191560" cy="46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9720" y="738720"/>
            <a:ext cx="11248560" cy="5495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rcRect l="0" t="48313" r="0" b="0"/>
          <a:stretch/>
        </p:blipFill>
        <p:spPr>
          <a:xfrm>
            <a:off x="3060000" y="2038680"/>
            <a:ext cx="6072120" cy="35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Application>LibreOffice/5.2.5.1$Linux_X86_64 LibreOffice_project/0312e1a284a7d50ca85a365c316c7abbf20a4d22</Application>
  <Words>269</Words>
  <Paragraphs>189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2017-05-25T14:21:59Z</dcterms:created>
  <dc:creator>小川俊平</dc:creator>
  <dc:description/>
  <dc:language>ja-JP</dc:language>
  <cp:lastModifiedBy/>
  <dcterms:modified xsi:type="dcterms:W3CDTF">2017-05-26T14:00:54Z</dcterms:modified>
  <cp:revision>14</cp:revision>
  <dc:subject/>
  <dc:title>Cluster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