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1038" y="2490020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148391" y="2490020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41038" y="4179882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48391" y="4179882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50889" y="3793521"/>
            <a:ext cx="8555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94467" y="0"/>
            <a:ext cx="0" cy="6734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933685" y="800158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41038" y="800158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3685" y="2490020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255744" y="2490020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48391" y="800158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255744" y="800158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041038" y="5869744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33685" y="4179882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33685" y="5869744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148391" y="5869744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55744" y="5869744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55744" y="4179882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37682" y="0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023311" y="2164476"/>
            <a:ext cx="3317455" cy="2554870"/>
            <a:chOff x="350889" y="0"/>
            <a:chExt cx="8744961" cy="6734752"/>
          </a:xfrm>
        </p:grpSpPr>
        <p:sp>
          <p:nvSpPr>
            <p:cNvPr id="4" name="Oval 3"/>
            <p:cNvSpPr/>
            <p:nvPr/>
          </p:nvSpPr>
          <p:spPr>
            <a:xfrm>
              <a:off x="3041038" y="2490020"/>
              <a:ext cx="785442" cy="7854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148391" y="2490020"/>
              <a:ext cx="785442" cy="7854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41038" y="4179882"/>
              <a:ext cx="785442" cy="7854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148391" y="4179882"/>
              <a:ext cx="785442" cy="7854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50889" y="3793521"/>
              <a:ext cx="85550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394467" y="0"/>
              <a:ext cx="0" cy="6734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933685" y="800158"/>
              <a:ext cx="785442" cy="7854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041038" y="800158"/>
              <a:ext cx="785442" cy="7854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33685" y="2490020"/>
              <a:ext cx="785442" cy="7854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255744" y="2490020"/>
              <a:ext cx="785442" cy="7854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148391" y="800158"/>
              <a:ext cx="785442" cy="7854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255744" y="800158"/>
              <a:ext cx="785442" cy="7854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041038" y="5869744"/>
              <a:ext cx="785442" cy="7854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33685" y="4179882"/>
              <a:ext cx="785442" cy="7854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933685" y="5869744"/>
              <a:ext cx="785442" cy="7854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148391" y="5869744"/>
              <a:ext cx="785442" cy="7854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255744" y="5869744"/>
              <a:ext cx="785442" cy="7854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255744" y="4179882"/>
              <a:ext cx="785442" cy="7854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79514" y="30599"/>
              <a:ext cx="1116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Ideal 10-2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661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33759" y="2882741"/>
            <a:ext cx="785442" cy="785442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80285" y="2882741"/>
            <a:ext cx="785442" cy="785442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50889" y="3793521"/>
            <a:ext cx="855500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94467" y="0"/>
            <a:ext cx="0" cy="673475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80285" y="2882741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5393" y="2882741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72932" y="2882741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41376" y="1979475"/>
            <a:ext cx="785442" cy="785442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87902" y="1979475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63010" y="1979475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80549" y="1979475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41376" y="4825182"/>
            <a:ext cx="785442" cy="785442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87902" y="4825182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563010" y="4825182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480549" y="4825182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33759" y="3866322"/>
            <a:ext cx="785442" cy="785442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80285" y="3866322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55393" y="3866322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472932" y="3866322"/>
            <a:ext cx="785442" cy="785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4266" y="1241404"/>
            <a:ext cx="106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10-2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22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</TotalTime>
  <Words>11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Theme</vt:lpstr>
      <vt:lpstr>PowerPoint Presentation</vt:lpstr>
      <vt:lpstr>PowerPoint Presentation</vt:lpstr>
      <vt:lpstr>PowerPoint Presentation</vt:lpstr>
    </vt:vector>
  </TitlesOfParts>
  <Company>Stanford, Wandell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Horiguchi Hiroshi</dc:creator>
  <cp:lastModifiedBy>Horiguchi Hiroshi</cp:lastModifiedBy>
  <cp:revision>3</cp:revision>
  <dcterms:created xsi:type="dcterms:W3CDTF">2017-05-11T08:05:55Z</dcterms:created>
  <dcterms:modified xsi:type="dcterms:W3CDTF">2017-05-25T08:47:37Z</dcterms:modified>
</cp:coreProperties>
</file>