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30-2(24-2)RGCVS10-2RGC</a:t>
            </a:r>
          </a:p>
        </c:rich>
      </c:tx>
      <c:layout>
        <c:manualLayout>
          <c:xMode val="edge"/>
          <c:yMode val="edge"/>
          <c:x val="0.373800688976378"/>
          <c:y val="0.01443894389438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8271407480315"/>
          <c:y val="0.101992704191679"/>
          <c:w val="0.679587967519685"/>
          <c:h val="0.8024263597619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30-2HFARGC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Sheet1!$A$2:$A$230</c:f>
              <c:numCache>
                <c:formatCode>0.0</c:formatCode>
                <c:ptCount val="229"/>
                <c:pt idx="0">
                  <c:v>414243.755419143</c:v>
                </c:pt>
                <c:pt idx="1">
                  <c:v>414243.755419143</c:v>
                </c:pt>
                <c:pt idx="2">
                  <c:v>335900.7220128033</c:v>
                </c:pt>
                <c:pt idx="3">
                  <c:v>477612.552674352</c:v>
                </c:pt>
                <c:pt idx="4">
                  <c:v>477612.552674352</c:v>
                </c:pt>
                <c:pt idx="5">
                  <c:v>382614.6237441695</c:v>
                </c:pt>
                <c:pt idx="6">
                  <c:v>183262.8115757052</c:v>
                </c:pt>
                <c:pt idx="7">
                  <c:v>513289.1048354066</c:v>
                </c:pt>
                <c:pt idx="8">
                  <c:v>490471.3534627081</c:v>
                </c:pt>
                <c:pt idx="9">
                  <c:v>543241.9645476895</c:v>
                </c:pt>
                <c:pt idx="10">
                  <c:v>640106.7287812253</c:v>
                </c:pt>
                <c:pt idx="11">
                  <c:v>640106.7287812253</c:v>
                </c:pt>
                <c:pt idx="12">
                  <c:v>449947.3508481218</c:v>
                </c:pt>
                <c:pt idx="13">
                  <c:v>423170.2244951962</c:v>
                </c:pt>
                <c:pt idx="14">
                  <c:v>415689.1702808606</c:v>
                </c:pt>
                <c:pt idx="15">
                  <c:v>810840.690339021</c:v>
                </c:pt>
                <c:pt idx="16">
                  <c:v>709226.629626319</c:v>
                </c:pt>
                <c:pt idx="17">
                  <c:v>729650.628572335</c:v>
                </c:pt>
                <c:pt idx="18">
                  <c:v>413361.8417634107</c:v>
                </c:pt>
                <c:pt idx="19">
                  <c:v>413361.8417634107</c:v>
                </c:pt>
                <c:pt idx="20">
                  <c:v>543868.8650873318</c:v>
                </c:pt>
                <c:pt idx="21">
                  <c:v>393522.3520570219</c:v>
                </c:pt>
                <c:pt idx="22">
                  <c:v>537208.2485260926</c:v>
                </c:pt>
                <c:pt idx="23">
                  <c:v>537208.2485260926</c:v>
                </c:pt>
                <c:pt idx="24">
                  <c:v>231292.9830739464</c:v>
                </c:pt>
                <c:pt idx="25">
                  <c:v>726690.4794311072</c:v>
                </c:pt>
                <c:pt idx="26">
                  <c:v>921642.840088202</c:v>
                </c:pt>
                <c:pt idx="27">
                  <c:v>212840.3717368439</c:v>
                </c:pt>
                <c:pt idx="28">
                  <c:v>34853.49324951824</c:v>
                </c:pt>
                <c:pt idx="29">
                  <c:v>39266.15463063589</c:v>
                </c:pt>
                <c:pt idx="30">
                  <c:v>389847.7375272422</c:v>
                </c:pt>
                <c:pt idx="31">
                  <c:v>247292.8585635331</c:v>
                </c:pt>
                <c:pt idx="32">
                  <c:v>247292.8585635331</c:v>
                </c:pt>
                <c:pt idx="33">
                  <c:v>711777.3570700536</c:v>
                </c:pt>
                <c:pt idx="34">
                  <c:v>459847.3418146145</c:v>
                </c:pt>
                <c:pt idx="35">
                  <c:v>459847.3418146145</c:v>
                </c:pt>
                <c:pt idx="36">
                  <c:v>678974.951181876</c:v>
                </c:pt>
                <c:pt idx="37">
                  <c:v>678974.951181876</c:v>
                </c:pt>
                <c:pt idx="38">
                  <c:v>453558.8639761845</c:v>
                </c:pt>
                <c:pt idx="39">
                  <c:v>359582.6363753251</c:v>
                </c:pt>
                <c:pt idx="40">
                  <c:v>775899.622746229</c:v>
                </c:pt>
                <c:pt idx="41">
                  <c:v>775899.622746229</c:v>
                </c:pt>
                <c:pt idx="42">
                  <c:v>727151.4987452581</c:v>
                </c:pt>
                <c:pt idx="43">
                  <c:v>727151.4987452581</c:v>
                </c:pt>
                <c:pt idx="44">
                  <c:v>742599.4059422308</c:v>
                </c:pt>
                <c:pt idx="45">
                  <c:v>773992.2205750863</c:v>
                </c:pt>
                <c:pt idx="46">
                  <c:v>160843.2932686881</c:v>
                </c:pt>
                <c:pt idx="47">
                  <c:v>179388.9884866277</c:v>
                </c:pt>
                <c:pt idx="48">
                  <c:v>387296.7187152762</c:v>
                </c:pt>
                <c:pt idx="49">
                  <c:v>301608.739840611</c:v>
                </c:pt>
                <c:pt idx="50">
                  <c:v>234373.5644529171</c:v>
                </c:pt>
                <c:pt idx="51">
                  <c:v>665245.570772414</c:v>
                </c:pt>
                <c:pt idx="52">
                  <c:v>139007.5034539211</c:v>
                </c:pt>
                <c:pt idx="53">
                  <c:v>683481.62365315</c:v>
                </c:pt>
                <c:pt idx="54">
                  <c:v>487753.4214757878</c:v>
                </c:pt>
                <c:pt idx="55">
                  <c:v>213838.3435906222</c:v>
                </c:pt>
                <c:pt idx="56">
                  <c:v>90831.93715818558</c:v>
                </c:pt>
                <c:pt idx="57">
                  <c:v>80261.56118274167</c:v>
                </c:pt>
                <c:pt idx="58">
                  <c:v>484467.4283838508</c:v>
                </c:pt>
                <c:pt idx="59">
                  <c:v>484467.4283838508</c:v>
                </c:pt>
                <c:pt idx="60">
                  <c:v>416825.7876008282</c:v>
                </c:pt>
                <c:pt idx="61">
                  <c:v>416825.7876008282</c:v>
                </c:pt>
                <c:pt idx="62">
                  <c:v>327297.9661835767</c:v>
                </c:pt>
                <c:pt idx="63">
                  <c:v>393202.7458054567</c:v>
                </c:pt>
                <c:pt idx="64">
                  <c:v>393202.7458054567</c:v>
                </c:pt>
                <c:pt idx="65">
                  <c:v>738447.5276571254</c:v>
                </c:pt>
                <c:pt idx="66">
                  <c:v>729388.0868666316</c:v>
                </c:pt>
                <c:pt idx="67">
                  <c:v>840095.2341167427</c:v>
                </c:pt>
                <c:pt idx="68">
                  <c:v>840095.2341167427</c:v>
                </c:pt>
                <c:pt idx="69">
                  <c:v>238651.6394215938</c:v>
                </c:pt>
                <c:pt idx="70">
                  <c:v>166683.518443799</c:v>
                </c:pt>
                <c:pt idx="71">
                  <c:v>474355.5508788009</c:v>
                </c:pt>
                <c:pt idx="72">
                  <c:v>410437.594851814</c:v>
                </c:pt>
                <c:pt idx="73">
                  <c:v>371897.3719750564</c:v>
                </c:pt>
                <c:pt idx="74">
                  <c:v>418444.8770868009</c:v>
                </c:pt>
                <c:pt idx="75">
                  <c:v>445196.2898575349</c:v>
                </c:pt>
                <c:pt idx="76">
                  <c:v>725244.5875764727</c:v>
                </c:pt>
                <c:pt idx="77">
                  <c:v>228853.445899532</c:v>
                </c:pt>
                <c:pt idx="78">
                  <c:v>682645.3630348806</c:v>
                </c:pt>
                <c:pt idx="79">
                  <c:v>720421.593974515</c:v>
                </c:pt>
                <c:pt idx="80">
                  <c:v>770244.1481447035</c:v>
                </c:pt>
                <c:pt idx="81">
                  <c:v>750734.0493344853</c:v>
                </c:pt>
                <c:pt idx="82">
                  <c:v>528685.7826292876</c:v>
                </c:pt>
                <c:pt idx="83">
                  <c:v>527863.8848152751</c:v>
                </c:pt>
                <c:pt idx="84">
                  <c:v>86343.6797171648</c:v>
                </c:pt>
                <c:pt idx="85">
                  <c:v>413082.0178112329</c:v>
                </c:pt>
                <c:pt idx="86">
                  <c:v>413082.0178112329</c:v>
                </c:pt>
                <c:pt idx="87">
                  <c:v>351652.1381959924</c:v>
                </c:pt>
                <c:pt idx="88">
                  <c:v>699733.8229236818</c:v>
                </c:pt>
                <c:pt idx="89">
                  <c:v>699733.8229236818</c:v>
                </c:pt>
                <c:pt idx="90">
                  <c:v>658598.7219847477</c:v>
                </c:pt>
                <c:pt idx="91">
                  <c:v>698537.1892477907</c:v>
                </c:pt>
                <c:pt idx="92">
                  <c:v>659675.4275801845</c:v>
                </c:pt>
                <c:pt idx="93">
                  <c:v>613664.5415516423</c:v>
                </c:pt>
                <c:pt idx="94">
                  <c:v>412505.4864264422</c:v>
                </c:pt>
                <c:pt idx="95">
                  <c:v>320445.5872026716</c:v>
                </c:pt>
                <c:pt idx="96">
                  <c:v>293704.9987542365</c:v>
                </c:pt>
                <c:pt idx="97">
                  <c:v>909591.4872977603</c:v>
                </c:pt>
                <c:pt idx="98">
                  <c:v>909591.4872977603</c:v>
                </c:pt>
                <c:pt idx="99">
                  <c:v>908162.229458036</c:v>
                </c:pt>
                <c:pt idx="100">
                  <c:v>908162.229458036</c:v>
                </c:pt>
                <c:pt idx="101">
                  <c:v>312793.2016459969</c:v>
                </c:pt>
                <c:pt idx="102">
                  <c:v>374941.5901259909</c:v>
                </c:pt>
                <c:pt idx="103">
                  <c:v>23687.23317601372</c:v>
                </c:pt>
                <c:pt idx="104">
                  <c:v>25261.316156097</c:v>
                </c:pt>
                <c:pt idx="105">
                  <c:v>63663.79727521</c:v>
                </c:pt>
                <c:pt idx="106">
                  <c:v>63663.79727521</c:v>
                </c:pt>
                <c:pt idx="107">
                  <c:v>113496.4650275996</c:v>
                </c:pt>
                <c:pt idx="108">
                  <c:v>113496.4650275996</c:v>
                </c:pt>
                <c:pt idx="109">
                  <c:v>299888.3557310245</c:v>
                </c:pt>
                <c:pt idx="110">
                  <c:v>14120.76356783635</c:v>
                </c:pt>
                <c:pt idx="111">
                  <c:v>62526.42072546893</c:v>
                </c:pt>
                <c:pt idx="112">
                  <c:v>689374.9706809686</c:v>
                </c:pt>
                <c:pt idx="113">
                  <c:v>535889.8249535586</c:v>
                </c:pt>
                <c:pt idx="114">
                  <c:v>663267.9047893492</c:v>
                </c:pt>
                <c:pt idx="115">
                  <c:v>733961.6339951258</c:v>
                </c:pt>
                <c:pt idx="116">
                  <c:v>512599.1488869267</c:v>
                </c:pt>
                <c:pt idx="117">
                  <c:v>641374.2422362225</c:v>
                </c:pt>
                <c:pt idx="118">
                  <c:v>641374.2422362225</c:v>
                </c:pt>
                <c:pt idx="119">
                  <c:v>656438.0402628404</c:v>
                </c:pt>
                <c:pt idx="120">
                  <c:v>161869.9611827569</c:v>
                </c:pt>
                <c:pt idx="121">
                  <c:v>350335.2140590785</c:v>
                </c:pt>
                <c:pt idx="122">
                  <c:v>310927.4325495844</c:v>
                </c:pt>
                <c:pt idx="123">
                  <c:v>75332.66089245733</c:v>
                </c:pt>
                <c:pt idx="124">
                  <c:v>445412.4459000102</c:v>
                </c:pt>
                <c:pt idx="125">
                  <c:v>120496.6546924867</c:v>
                </c:pt>
                <c:pt idx="126">
                  <c:v>192502.0651496582</c:v>
                </c:pt>
                <c:pt idx="127">
                  <c:v>77659.02710982895</c:v>
                </c:pt>
                <c:pt idx="128">
                  <c:v>435016.4419161721</c:v>
                </c:pt>
                <c:pt idx="129">
                  <c:v>656682.5145433019</c:v>
                </c:pt>
                <c:pt idx="130">
                  <c:v>523964.0657318282</c:v>
                </c:pt>
                <c:pt idx="131">
                  <c:v>647597.6915690933</c:v>
                </c:pt>
                <c:pt idx="132">
                  <c:v>819645.9798631137</c:v>
                </c:pt>
                <c:pt idx="133">
                  <c:v>869099.19161285</c:v>
                </c:pt>
                <c:pt idx="134">
                  <c:v>728528.9474181813</c:v>
                </c:pt>
                <c:pt idx="135">
                  <c:v>755500.6670452701</c:v>
                </c:pt>
                <c:pt idx="136">
                  <c:v>667767.7961325375</c:v>
                </c:pt>
                <c:pt idx="137">
                  <c:v>707568.848925558</c:v>
                </c:pt>
                <c:pt idx="138">
                  <c:v>673398.7708675386</c:v>
                </c:pt>
                <c:pt idx="139">
                  <c:v>673398.7708675386</c:v>
                </c:pt>
                <c:pt idx="140">
                  <c:v>514871.2420974209</c:v>
                </c:pt>
                <c:pt idx="141">
                  <c:v>302836.1718337197</c:v>
                </c:pt>
                <c:pt idx="142">
                  <c:v>302836.1718337197</c:v>
                </c:pt>
                <c:pt idx="143">
                  <c:v>308369.3290637351</c:v>
                </c:pt>
                <c:pt idx="144">
                  <c:v>375092.0602893061</c:v>
                </c:pt>
                <c:pt idx="145">
                  <c:v>375092.0602893061</c:v>
                </c:pt>
                <c:pt idx="146">
                  <c:v>326988.699178373</c:v>
                </c:pt>
                <c:pt idx="147">
                  <c:v>165256.3675567807</c:v>
                </c:pt>
                <c:pt idx="148">
                  <c:v>165256.3675567807</c:v>
                </c:pt>
                <c:pt idx="149">
                  <c:v>166915.3874073626</c:v>
                </c:pt>
                <c:pt idx="150">
                  <c:v>270986.4614604406</c:v>
                </c:pt>
                <c:pt idx="151">
                  <c:v>161448.31784784</c:v>
                </c:pt>
                <c:pt idx="152">
                  <c:v>56106.31800843511</c:v>
                </c:pt>
                <c:pt idx="153">
                  <c:v>70804.24016009357</c:v>
                </c:pt>
                <c:pt idx="154">
                  <c:v>760066.4403090016</c:v>
                </c:pt>
                <c:pt idx="155">
                  <c:v>803331.0512495594</c:v>
                </c:pt>
                <c:pt idx="156">
                  <c:v>498084.1239851658</c:v>
                </c:pt>
                <c:pt idx="157">
                  <c:v>668682.2263345678</c:v>
                </c:pt>
                <c:pt idx="158">
                  <c:v>494457.3329659934</c:v>
                </c:pt>
                <c:pt idx="159">
                  <c:v>497418.1049381469</c:v>
                </c:pt>
                <c:pt idx="160">
                  <c:v>425339.2465718675</c:v>
                </c:pt>
                <c:pt idx="161">
                  <c:v>675446.1090643684</c:v>
                </c:pt>
                <c:pt idx="162">
                  <c:v>454913.9652458531</c:v>
                </c:pt>
                <c:pt idx="163">
                  <c:v>745734.2773328632</c:v>
                </c:pt>
                <c:pt idx="164">
                  <c:v>562509.2405133818</c:v>
                </c:pt>
                <c:pt idx="165">
                  <c:v>610967.845575678</c:v>
                </c:pt>
                <c:pt idx="166">
                  <c:v>820613.4497815103</c:v>
                </c:pt>
                <c:pt idx="167">
                  <c:v>97965.76992288745</c:v>
                </c:pt>
                <c:pt idx="168">
                  <c:v>107125.8901404663</c:v>
                </c:pt>
                <c:pt idx="169">
                  <c:v>94699.58207887904</c:v>
                </c:pt>
                <c:pt idx="170">
                  <c:v>519296.1948128473</c:v>
                </c:pt>
                <c:pt idx="171">
                  <c:v>540719.071877834</c:v>
                </c:pt>
                <c:pt idx="172">
                  <c:v>591687.9811926604</c:v>
                </c:pt>
                <c:pt idx="173">
                  <c:v>607261.5778487927</c:v>
                </c:pt>
                <c:pt idx="174">
                  <c:v>272784.7693369889</c:v>
                </c:pt>
                <c:pt idx="175">
                  <c:v>595094.28175263</c:v>
                </c:pt>
                <c:pt idx="176">
                  <c:v>595094.28175263</c:v>
                </c:pt>
                <c:pt idx="177">
                  <c:v>595094.28175263</c:v>
                </c:pt>
                <c:pt idx="178">
                  <c:v>559610.246308122</c:v>
                </c:pt>
                <c:pt idx="179">
                  <c:v>515378.0128297995</c:v>
                </c:pt>
                <c:pt idx="180">
                  <c:v>406063.897283053</c:v>
                </c:pt>
                <c:pt idx="181">
                  <c:v>478691.9142408446</c:v>
                </c:pt>
                <c:pt idx="182">
                  <c:v>749312.337180856</c:v>
                </c:pt>
                <c:pt idx="183">
                  <c:v>549938.907429721</c:v>
                </c:pt>
                <c:pt idx="184">
                  <c:v>577314.9027987131</c:v>
                </c:pt>
                <c:pt idx="185">
                  <c:v>586407.442802238</c:v>
                </c:pt>
                <c:pt idx="186">
                  <c:v>646999.8698285135</c:v>
                </c:pt>
                <c:pt idx="187">
                  <c:v>497878.5539996001</c:v>
                </c:pt>
                <c:pt idx="188">
                  <c:v>497878.5539996001</c:v>
                </c:pt>
                <c:pt idx="189">
                  <c:v>854030.0261633258</c:v>
                </c:pt>
                <c:pt idx="190">
                  <c:v>542057.812475183</c:v>
                </c:pt>
                <c:pt idx="191">
                  <c:v>326712.6202958488</c:v>
                </c:pt>
                <c:pt idx="192">
                  <c:v>51786.22074535163</c:v>
                </c:pt>
                <c:pt idx="193">
                  <c:v>8698.322926239447</c:v>
                </c:pt>
                <c:pt idx="194">
                  <c:v>518166.3512742769</c:v>
                </c:pt>
                <c:pt idx="195">
                  <c:v>588508.2422814097</c:v>
                </c:pt>
                <c:pt idx="196">
                  <c:v>742280.4872843811</c:v>
                </c:pt>
                <c:pt idx="197">
                  <c:v>776089.4130524885</c:v>
                </c:pt>
                <c:pt idx="198">
                  <c:v>331367.8644245573</c:v>
                </c:pt>
                <c:pt idx="199">
                  <c:v>382147.8557016013</c:v>
                </c:pt>
                <c:pt idx="200">
                  <c:v>432731.6521116911</c:v>
                </c:pt>
                <c:pt idx="201">
                  <c:v>102055.2352277337</c:v>
                </c:pt>
                <c:pt idx="202">
                  <c:v>116585.7190701356</c:v>
                </c:pt>
                <c:pt idx="203">
                  <c:v>123746.0919451235</c:v>
                </c:pt>
                <c:pt idx="204">
                  <c:v>453267.0553551228</c:v>
                </c:pt>
                <c:pt idx="205">
                  <c:v>269993.998753112</c:v>
                </c:pt>
                <c:pt idx="206">
                  <c:v>152043.2102441702</c:v>
                </c:pt>
                <c:pt idx="207">
                  <c:v>152043.2102441702</c:v>
                </c:pt>
                <c:pt idx="208">
                  <c:v>33930.63851576756</c:v>
                </c:pt>
                <c:pt idx="209">
                  <c:v>33930.63851576756</c:v>
                </c:pt>
                <c:pt idx="210">
                  <c:v>563429.3353765152</c:v>
                </c:pt>
                <c:pt idx="211">
                  <c:v>980199.420835542</c:v>
                </c:pt>
                <c:pt idx="212">
                  <c:v>515746.6522798064</c:v>
                </c:pt>
                <c:pt idx="213">
                  <c:v>515746.6522798064</c:v>
                </c:pt>
                <c:pt idx="214">
                  <c:v>345179.714318493</c:v>
                </c:pt>
                <c:pt idx="215">
                  <c:v>345179.714318493</c:v>
                </c:pt>
                <c:pt idx="216">
                  <c:v>1.08330177023591E6</c:v>
                </c:pt>
                <c:pt idx="217">
                  <c:v>287523.2421977997</c:v>
                </c:pt>
                <c:pt idx="218">
                  <c:v>427104.6474315402</c:v>
                </c:pt>
                <c:pt idx="219">
                  <c:v>826115.133650103</c:v>
                </c:pt>
                <c:pt idx="220">
                  <c:v>885909.9003691812</c:v>
                </c:pt>
                <c:pt idx="221">
                  <c:v>748105.300198724</c:v>
                </c:pt>
                <c:pt idx="222">
                  <c:v>912617.5499840541</c:v>
                </c:pt>
                <c:pt idx="223">
                  <c:v>944810.9042782434</c:v>
                </c:pt>
                <c:pt idx="224">
                  <c:v>993692.5213039952</c:v>
                </c:pt>
              </c:numCache>
            </c:numRef>
          </c:xVal>
          <c:yVal>
            <c:numRef>
              <c:f>Sheet1!$B$2:$B$230</c:f>
              <c:numCache>
                <c:formatCode>General</c:formatCode>
                <c:ptCount val="229"/>
                <c:pt idx="0">
                  <c:v>359530.1184495144</c:v>
                </c:pt>
                <c:pt idx="1">
                  <c:v>358169.4168998452</c:v>
                </c:pt>
                <c:pt idx="2">
                  <c:v>368900.9380128425</c:v>
                </c:pt>
                <c:pt idx="3">
                  <c:v>794286.6772638016</c:v>
                </c:pt>
                <c:pt idx="4">
                  <c:v>670174.1058356726</c:v>
                </c:pt>
                <c:pt idx="5">
                  <c:v>712401.2863010502</c:v>
                </c:pt>
                <c:pt idx="6">
                  <c:v>660583.807628911</c:v>
                </c:pt>
                <c:pt idx="7">
                  <c:v>1.01461097317645E6</c:v>
                </c:pt>
                <c:pt idx="8">
                  <c:v>569264.7061709941</c:v>
                </c:pt>
                <c:pt idx="9">
                  <c:v>639530.3666216996</c:v>
                </c:pt>
                <c:pt idx="10">
                  <c:v>867649.293565811</c:v>
                </c:pt>
                <c:pt idx="11">
                  <c:v>922419.0228771818</c:v>
                </c:pt>
                <c:pt idx="12">
                  <c:v>970628.033107194</c:v>
                </c:pt>
                <c:pt idx="13">
                  <c:v>758559.2776324229</c:v>
                </c:pt>
                <c:pt idx="14">
                  <c:v>703524.9641534028</c:v>
                </c:pt>
                <c:pt idx="15">
                  <c:v>1.25805978398953E6</c:v>
                </c:pt>
                <c:pt idx="16">
                  <c:v>1.26395558339686E6</c:v>
                </c:pt>
                <c:pt idx="17">
                  <c:v>1.26286270499739E6</c:v>
                </c:pt>
                <c:pt idx="18">
                  <c:v>1.07591139693116E6</c:v>
                </c:pt>
                <c:pt idx="19">
                  <c:v>1.05459609454371E6</c:v>
                </c:pt>
                <c:pt idx="20">
                  <c:v>1.06717158503916E6</c:v>
                </c:pt>
                <c:pt idx="21">
                  <c:v>793183.6484555935</c:v>
                </c:pt>
                <c:pt idx="22">
                  <c:v>1.11076068619578E6</c:v>
                </c:pt>
                <c:pt idx="23">
                  <c:v>1.22401892569736E6</c:v>
                </c:pt>
                <c:pt idx="24">
                  <c:v>523405.9292003992</c:v>
                </c:pt>
                <c:pt idx="25">
                  <c:v>1.22252839145224E6</c:v>
                </c:pt>
                <c:pt idx="26">
                  <c:v>1.52701317010502E6</c:v>
                </c:pt>
                <c:pt idx="27">
                  <c:v>764950.0807548412</c:v>
                </c:pt>
                <c:pt idx="28">
                  <c:v>280075.5256071651</c:v>
                </c:pt>
                <c:pt idx="29">
                  <c:v>198319.4417121068</c:v>
                </c:pt>
                <c:pt idx="30">
                  <c:v>746115.567736231</c:v>
                </c:pt>
                <c:pt idx="31">
                  <c:v>628478.3872117851</c:v>
                </c:pt>
                <c:pt idx="32">
                  <c:v>837280.3920572364</c:v>
                </c:pt>
                <c:pt idx="33">
                  <c:v>879640.9316798227</c:v>
                </c:pt>
                <c:pt idx="34">
                  <c:v>748917.758488247</c:v>
                </c:pt>
                <c:pt idx="35">
                  <c:v>798696.9745204183</c:v>
                </c:pt>
                <c:pt idx="36">
                  <c:v>1.13467931040326E6</c:v>
                </c:pt>
                <c:pt idx="37">
                  <c:v>1.21107361678139E6</c:v>
                </c:pt>
                <c:pt idx="38">
                  <c:v>715110.7325430326</c:v>
                </c:pt>
                <c:pt idx="39">
                  <c:v>548515.6011410538</c:v>
                </c:pt>
                <c:pt idx="40">
                  <c:v>1.27422751030989E6</c:v>
                </c:pt>
                <c:pt idx="41">
                  <c:v>1.16964531792919E6</c:v>
                </c:pt>
                <c:pt idx="42">
                  <c:v>1.05086335190986E6</c:v>
                </c:pt>
                <c:pt idx="43">
                  <c:v>1.0226673388923E6</c:v>
                </c:pt>
                <c:pt idx="44">
                  <c:v>1.26581132518398E6</c:v>
                </c:pt>
                <c:pt idx="45">
                  <c:v>1.10684196576208E6</c:v>
                </c:pt>
                <c:pt idx="46">
                  <c:v>395829.8549895218</c:v>
                </c:pt>
                <c:pt idx="47">
                  <c:v>458700.2569273371</c:v>
                </c:pt>
                <c:pt idx="48">
                  <c:v>638168.5584493017</c:v>
                </c:pt>
                <c:pt idx="49">
                  <c:v>570936.5515136567</c:v>
                </c:pt>
                <c:pt idx="50">
                  <c:v>566615.0452707085</c:v>
                </c:pt>
                <c:pt idx="51">
                  <c:v>1.07513823908457E6</c:v>
                </c:pt>
                <c:pt idx="52">
                  <c:v>432451.696078048</c:v>
                </c:pt>
                <c:pt idx="53">
                  <c:v>872029.91883848</c:v>
                </c:pt>
                <c:pt idx="54">
                  <c:v>840911.5047134801</c:v>
                </c:pt>
                <c:pt idx="55">
                  <c:v>532460.2524914037</c:v>
                </c:pt>
                <c:pt idx="56">
                  <c:v>295420.1480728287</c:v>
                </c:pt>
                <c:pt idx="57">
                  <c:v>147057.69812851</c:v>
                </c:pt>
                <c:pt idx="58">
                  <c:v>948481.9721823903</c:v>
                </c:pt>
                <c:pt idx="59">
                  <c:v>1.0905746826457E6</c:v>
                </c:pt>
                <c:pt idx="60">
                  <c:v>864369.2800672245</c:v>
                </c:pt>
                <c:pt idx="61">
                  <c:v>830361.4120635737</c:v>
                </c:pt>
                <c:pt idx="62">
                  <c:v>744127.0769550536</c:v>
                </c:pt>
                <c:pt idx="63">
                  <c:v>673474.5664976303</c:v>
                </c:pt>
                <c:pt idx="64">
                  <c:v>938216.4012837125</c:v>
                </c:pt>
                <c:pt idx="65">
                  <c:v>1.27238337729748E6</c:v>
                </c:pt>
                <c:pt idx="66">
                  <c:v>1.25412659675339E6</c:v>
                </c:pt>
                <c:pt idx="67">
                  <c:v>1.33616298486315E6</c:v>
                </c:pt>
                <c:pt idx="68">
                  <c:v>1.29349959453706E6</c:v>
                </c:pt>
                <c:pt idx="69">
                  <c:v>609083.91215907</c:v>
                </c:pt>
                <c:pt idx="70">
                  <c:v>389746.373064096</c:v>
                </c:pt>
                <c:pt idx="71">
                  <c:v>977317.2561181652</c:v>
                </c:pt>
                <c:pt idx="72">
                  <c:v>750040.1797700968</c:v>
                </c:pt>
                <c:pt idx="73">
                  <c:v>643407.8819569671</c:v>
                </c:pt>
                <c:pt idx="74">
                  <c:v>555758.9328847074</c:v>
                </c:pt>
                <c:pt idx="75">
                  <c:v>641478.7098756323</c:v>
                </c:pt>
                <c:pt idx="76">
                  <c:v>1.46784774285436E6</c:v>
                </c:pt>
                <c:pt idx="77">
                  <c:v>382418.548654007</c:v>
                </c:pt>
                <c:pt idx="78">
                  <c:v>1.01235455220056E6</c:v>
                </c:pt>
                <c:pt idx="79">
                  <c:v>826914.518141523</c:v>
                </c:pt>
                <c:pt idx="80">
                  <c:v>921723.698753912</c:v>
                </c:pt>
                <c:pt idx="81">
                  <c:v>968619.5498571604</c:v>
                </c:pt>
                <c:pt idx="82">
                  <c:v>1.01869122478069E6</c:v>
                </c:pt>
                <c:pt idx="83">
                  <c:v>960654.4621204797</c:v>
                </c:pt>
                <c:pt idx="84">
                  <c:v>203449.9573239026</c:v>
                </c:pt>
                <c:pt idx="85">
                  <c:v>612966.3375375384</c:v>
                </c:pt>
                <c:pt idx="86">
                  <c:v>489227.1739719833</c:v>
                </c:pt>
                <c:pt idx="87">
                  <c:v>414246.0564621479</c:v>
                </c:pt>
                <c:pt idx="88">
                  <c:v>1.19912707900725E6</c:v>
                </c:pt>
                <c:pt idx="89">
                  <c:v>1.08714592458547E6</c:v>
                </c:pt>
                <c:pt idx="90">
                  <c:v>1.28420768855085E6</c:v>
                </c:pt>
                <c:pt idx="91">
                  <c:v>1.09723715420021E6</c:v>
                </c:pt>
                <c:pt idx="92">
                  <c:v>860786.7869090422</c:v>
                </c:pt>
                <c:pt idx="93">
                  <c:v>1.02468028301249E6</c:v>
                </c:pt>
                <c:pt idx="94">
                  <c:v>874796.262544826</c:v>
                </c:pt>
                <c:pt idx="95">
                  <c:v>746178.9973333657</c:v>
                </c:pt>
                <c:pt idx="96">
                  <c:v>654094.1038063092</c:v>
                </c:pt>
                <c:pt idx="97">
                  <c:v>1.37769207449377E6</c:v>
                </c:pt>
                <c:pt idx="98">
                  <c:v>1.33654564229301E6</c:v>
                </c:pt>
                <c:pt idx="99">
                  <c:v>1.42940025661917E6</c:v>
                </c:pt>
                <c:pt idx="100">
                  <c:v>1.28452478247202E6</c:v>
                </c:pt>
                <c:pt idx="101">
                  <c:v>535577.5685189406</c:v>
                </c:pt>
                <c:pt idx="102">
                  <c:v>605019.668904797</c:v>
                </c:pt>
                <c:pt idx="103">
                  <c:v>182273.6713007419</c:v>
                </c:pt>
                <c:pt idx="104">
                  <c:v>135217.6881649195</c:v>
                </c:pt>
                <c:pt idx="105">
                  <c:v>497882.1599940747</c:v>
                </c:pt>
                <c:pt idx="106">
                  <c:v>493734.966632195</c:v>
                </c:pt>
                <c:pt idx="107">
                  <c:v>400444.7837850205</c:v>
                </c:pt>
                <c:pt idx="108">
                  <c:v>380177.1365665127</c:v>
                </c:pt>
                <c:pt idx="109">
                  <c:v>523341.4528218272</c:v>
                </c:pt>
                <c:pt idx="110">
                  <c:v>109988.2767458466</c:v>
                </c:pt>
                <c:pt idx="111">
                  <c:v>122306.9432877669</c:v>
                </c:pt>
                <c:pt idx="112">
                  <c:v>1.15021288907234E6</c:v>
                </c:pt>
                <c:pt idx="113">
                  <c:v>1.01890715553771E6</c:v>
                </c:pt>
                <c:pt idx="114">
                  <c:v>1.23361770318311E6</c:v>
                </c:pt>
                <c:pt idx="115">
                  <c:v>1.08295855788985E6</c:v>
                </c:pt>
                <c:pt idx="116">
                  <c:v>767725.2235179617</c:v>
                </c:pt>
                <c:pt idx="117">
                  <c:v>951902.2798092006</c:v>
                </c:pt>
                <c:pt idx="118">
                  <c:v>973989.0772271757</c:v>
                </c:pt>
                <c:pt idx="119">
                  <c:v>983385.340393762</c:v>
                </c:pt>
                <c:pt idx="120">
                  <c:v>40716.65497361882</c:v>
                </c:pt>
                <c:pt idx="121">
                  <c:v>491207.8039808089</c:v>
                </c:pt>
                <c:pt idx="122">
                  <c:v>527797.2835715445</c:v>
                </c:pt>
                <c:pt idx="123">
                  <c:v>285791.561908618</c:v>
                </c:pt>
                <c:pt idx="124">
                  <c:v>554782.8316944433</c:v>
                </c:pt>
                <c:pt idx="125">
                  <c:v>575955.8271113293</c:v>
                </c:pt>
                <c:pt idx="126">
                  <c:v>329904.7025150504</c:v>
                </c:pt>
                <c:pt idx="127">
                  <c:v>183126.663619189</c:v>
                </c:pt>
                <c:pt idx="128">
                  <c:v>716284.2545277248</c:v>
                </c:pt>
                <c:pt idx="129">
                  <c:v>671083.2773044447</c:v>
                </c:pt>
                <c:pt idx="130">
                  <c:v>806202.4186893374</c:v>
                </c:pt>
                <c:pt idx="131">
                  <c:v>748848.1707350946</c:v>
                </c:pt>
                <c:pt idx="132">
                  <c:v>906668.8729101103</c:v>
                </c:pt>
                <c:pt idx="133">
                  <c:v>941664.1247054983</c:v>
                </c:pt>
                <c:pt idx="134">
                  <c:v>1.11972195082553E6</c:v>
                </c:pt>
                <c:pt idx="135">
                  <c:v>900569.898713219</c:v>
                </c:pt>
                <c:pt idx="136">
                  <c:v>746452.7737391792</c:v>
                </c:pt>
                <c:pt idx="137">
                  <c:v>699394.8940164988</c:v>
                </c:pt>
                <c:pt idx="138">
                  <c:v>725216.3213076363</c:v>
                </c:pt>
                <c:pt idx="139">
                  <c:v>940594.5389047237</c:v>
                </c:pt>
                <c:pt idx="140">
                  <c:v>736270.5067110093</c:v>
                </c:pt>
                <c:pt idx="141">
                  <c:v>517408.1418553868</c:v>
                </c:pt>
                <c:pt idx="142">
                  <c:v>456398.7874808223</c:v>
                </c:pt>
                <c:pt idx="143">
                  <c:v>469726.455279421</c:v>
                </c:pt>
                <c:pt idx="144">
                  <c:v>719645.5305856632</c:v>
                </c:pt>
                <c:pt idx="145">
                  <c:v>423735.9259853908</c:v>
                </c:pt>
                <c:pt idx="146">
                  <c:v>470042.6484263041</c:v>
                </c:pt>
                <c:pt idx="147">
                  <c:v>347866.7982952726</c:v>
                </c:pt>
                <c:pt idx="148">
                  <c:v>354398.3380169979</c:v>
                </c:pt>
                <c:pt idx="149">
                  <c:v>341800.5162827266</c:v>
                </c:pt>
                <c:pt idx="150">
                  <c:v>349614.2381371444</c:v>
                </c:pt>
                <c:pt idx="151">
                  <c:v>234785.3775979664</c:v>
                </c:pt>
                <c:pt idx="152">
                  <c:v>348894.5666733565</c:v>
                </c:pt>
                <c:pt idx="153">
                  <c:v>486681.2746342896</c:v>
                </c:pt>
                <c:pt idx="154">
                  <c:v>1.40841202753539E6</c:v>
                </c:pt>
                <c:pt idx="155">
                  <c:v>1.31965720591903E6</c:v>
                </c:pt>
                <c:pt idx="156">
                  <c:v>927364.3004125606</c:v>
                </c:pt>
                <c:pt idx="157">
                  <c:v>1.12353825863221E6</c:v>
                </c:pt>
                <c:pt idx="158">
                  <c:v>803727.8510669273</c:v>
                </c:pt>
                <c:pt idx="159">
                  <c:v>788156.0919578217</c:v>
                </c:pt>
                <c:pt idx="160">
                  <c:v>817642.1190504532</c:v>
                </c:pt>
                <c:pt idx="161">
                  <c:v>1.28840943330904E6</c:v>
                </c:pt>
                <c:pt idx="162">
                  <c:v>949501.1463870765</c:v>
                </c:pt>
                <c:pt idx="163">
                  <c:v>1.25575315386293E6</c:v>
                </c:pt>
                <c:pt idx="164">
                  <c:v>1.04773450523831E6</c:v>
                </c:pt>
                <c:pt idx="165">
                  <c:v>896774.365756648</c:v>
                </c:pt>
                <c:pt idx="166">
                  <c:v>1.16467206471467E6</c:v>
                </c:pt>
                <c:pt idx="167">
                  <c:v>219654.3849253829</c:v>
                </c:pt>
                <c:pt idx="168">
                  <c:v>199199.364354118</c:v>
                </c:pt>
                <c:pt idx="169">
                  <c:v>136977.4017558712</c:v>
                </c:pt>
                <c:pt idx="170">
                  <c:v>1.0657467308163E6</c:v>
                </c:pt>
                <c:pt idx="171">
                  <c:v>980602.05423563</c:v>
                </c:pt>
                <c:pt idx="172">
                  <c:v>843206.3363272936</c:v>
                </c:pt>
                <c:pt idx="173">
                  <c:v>1.02993214598601E6</c:v>
                </c:pt>
                <c:pt idx="174">
                  <c:v>434282.0641429553</c:v>
                </c:pt>
                <c:pt idx="175">
                  <c:v>978941.6567878772</c:v>
                </c:pt>
                <c:pt idx="176">
                  <c:v>924309.9070854096</c:v>
                </c:pt>
                <c:pt idx="177">
                  <c:v>1.0524065239857E6</c:v>
                </c:pt>
                <c:pt idx="178">
                  <c:v>736007.8315193887</c:v>
                </c:pt>
                <c:pt idx="179">
                  <c:v>478364.1288106488</c:v>
                </c:pt>
                <c:pt idx="180">
                  <c:v>322056.6693831715</c:v>
                </c:pt>
                <c:pt idx="181">
                  <c:v>893428.0006701364</c:v>
                </c:pt>
                <c:pt idx="182">
                  <c:v>1.34187216963117E6</c:v>
                </c:pt>
                <c:pt idx="183">
                  <c:v>605048.7155667258</c:v>
                </c:pt>
                <c:pt idx="184">
                  <c:v>508622.5817361042</c:v>
                </c:pt>
                <c:pt idx="185">
                  <c:v>900067.9611006316</c:v>
                </c:pt>
                <c:pt idx="186">
                  <c:v>756029.1216532913</c:v>
                </c:pt>
                <c:pt idx="187">
                  <c:v>1.23898263969032E6</c:v>
                </c:pt>
                <c:pt idx="188">
                  <c:v>1.07284379982474E6</c:v>
                </c:pt>
                <c:pt idx="189">
                  <c:v>1.09343911062155E6</c:v>
                </c:pt>
                <c:pt idx="190">
                  <c:v>517211.525257178</c:v>
                </c:pt>
                <c:pt idx="191">
                  <c:v>282663.5927833544</c:v>
                </c:pt>
                <c:pt idx="192">
                  <c:v>234148.6454401934</c:v>
                </c:pt>
                <c:pt idx="193">
                  <c:v>239224.8430921168</c:v>
                </c:pt>
                <c:pt idx="194">
                  <c:v>918414.0295965892</c:v>
                </c:pt>
                <c:pt idx="195">
                  <c:v>902402.5586788933</c:v>
                </c:pt>
                <c:pt idx="196">
                  <c:v>1.01652530363945E6</c:v>
                </c:pt>
                <c:pt idx="197">
                  <c:v>1.09794320200445E6</c:v>
                </c:pt>
                <c:pt idx="198">
                  <c:v>517771.4053639053</c:v>
                </c:pt>
                <c:pt idx="199">
                  <c:v>488152.7063600855</c:v>
                </c:pt>
                <c:pt idx="200">
                  <c:v>626688.7343495641</c:v>
                </c:pt>
                <c:pt idx="201">
                  <c:v>133146.218088414</c:v>
                </c:pt>
                <c:pt idx="202">
                  <c:v>184650.0412225262</c:v>
                </c:pt>
                <c:pt idx="203">
                  <c:v>140938.1871690321</c:v>
                </c:pt>
                <c:pt idx="204">
                  <c:v>705283.8490030093</c:v>
                </c:pt>
                <c:pt idx="205">
                  <c:v>359078.14164872</c:v>
                </c:pt>
                <c:pt idx="206">
                  <c:v>213579.0131166454</c:v>
                </c:pt>
                <c:pt idx="207">
                  <c:v>240457.9125255419</c:v>
                </c:pt>
                <c:pt idx="208">
                  <c:v>82860.68761008212</c:v>
                </c:pt>
                <c:pt idx="209">
                  <c:v>84485.56670981836</c:v>
                </c:pt>
                <c:pt idx="210">
                  <c:v>1.08095760916866E6</c:v>
                </c:pt>
                <c:pt idx="211">
                  <c:v>1.49988837173344E6</c:v>
                </c:pt>
                <c:pt idx="212">
                  <c:v>918666.9968233872</c:v>
                </c:pt>
                <c:pt idx="213">
                  <c:v>933888.32431362</c:v>
                </c:pt>
                <c:pt idx="214">
                  <c:v>777462.0370585971</c:v>
                </c:pt>
                <c:pt idx="215">
                  <c:v>749830.7374812537</c:v>
                </c:pt>
                <c:pt idx="216">
                  <c:v>1.49823197670151E6</c:v>
                </c:pt>
                <c:pt idx="217">
                  <c:v>671074.5008301485</c:v>
                </c:pt>
                <c:pt idx="218">
                  <c:v>836773.4898890462</c:v>
                </c:pt>
                <c:pt idx="219">
                  <c:v>1.21237177113298E6</c:v>
                </c:pt>
                <c:pt idx="220">
                  <c:v>1.19424827815705E6</c:v>
                </c:pt>
                <c:pt idx="221">
                  <c:v>1.43242381966496E6</c:v>
                </c:pt>
                <c:pt idx="222">
                  <c:v>1.37895584449721E6</c:v>
                </c:pt>
                <c:pt idx="223">
                  <c:v>1.36714618505936E6</c:v>
                </c:pt>
                <c:pt idx="224">
                  <c:v>1.33363379036256E6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8415936"/>
        <c:axId val="1698416464"/>
      </c:scatterChart>
      <c:valAx>
        <c:axId val="1698415936"/>
        <c:scaling>
          <c:orientation val="minMax"/>
          <c:max val="1.6E6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10-2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512963705708661"/>
              <c:y val="0.957228242509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416464"/>
        <c:crosses val="autoZero"/>
        <c:crossBetween val="midCat"/>
        <c:majorUnit val="200000.0"/>
        <c:minorUnit val="40000.0"/>
      </c:valAx>
      <c:valAx>
        <c:axId val="1698416464"/>
        <c:scaling>
          <c:orientation val="minMax"/>
          <c:max val="1.6E6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30-2(24-2)</a:t>
                </a:r>
              </a:p>
            </c:rich>
          </c:tx>
          <c:layout>
            <c:manualLayout>
              <c:xMode val="edge"/>
              <c:yMode val="edge"/>
              <c:x val="0.0546875"/>
              <c:y val="0.446842435227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415936"/>
        <c:crossesAt val="0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4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44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6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6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1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3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0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4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EDA5-0746-46F7-B2DE-B885B12C08EB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7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135258185"/>
              </p:ext>
            </p:extLst>
          </p:nvPr>
        </p:nvGraphicFramePr>
        <p:xfrm>
          <a:off x="2062480" y="396240"/>
          <a:ext cx="8128000" cy="615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265920" y="2545080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こんな感じですか？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1"/>
          <p:cNvSpPr txBox="1"/>
          <p:nvPr/>
        </p:nvSpPr>
        <p:spPr>
          <a:xfrm>
            <a:off x="8050895" y="3725357"/>
            <a:ext cx="31438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いいっすね～。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個人的に</a:t>
            </a:r>
            <a:r>
              <a:rPr lang="en-US" altLang="ja-JP" sz="2400" dirty="0" smtClean="0">
                <a:solidFill>
                  <a:srgbClr val="FF0000"/>
                </a:solidFill>
              </a:rPr>
              <a:t>grid off</a:t>
            </a:r>
          </a:p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が好きですけど（笑）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endParaRPr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10-2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の方が大きいの？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逆じゃない？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yoshimasa</dc:creator>
  <cp:lastModifiedBy>小川俊平</cp:lastModifiedBy>
  <cp:revision>7</cp:revision>
  <dcterms:created xsi:type="dcterms:W3CDTF">2017-08-23T21:05:10Z</dcterms:created>
  <dcterms:modified xsi:type="dcterms:W3CDTF">2017-09-08T05:19:05Z</dcterms:modified>
</cp:coreProperties>
</file>