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E3EB1-39EB-452C-BDB4-3D721FC06A52}" v="6" dt="2021-06-20T09:57:43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muel Yaish" userId="eccef57e-bc79-452d-9e2e-7867e4d7be0b" providerId="ADAL" clId="{BC3E3EB1-39EB-452C-BDB4-3D721FC06A52}"/>
    <pc:docChg chg="undo custSel addSld modSld">
      <pc:chgData name="Shmuel Yaish" userId="eccef57e-bc79-452d-9e2e-7867e4d7be0b" providerId="ADAL" clId="{BC3E3EB1-39EB-452C-BDB4-3D721FC06A52}" dt="2021-06-20T10:02:41.572" v="2162" actId="1076"/>
      <pc:docMkLst>
        <pc:docMk/>
      </pc:docMkLst>
      <pc:sldChg chg="delSp modSp mod delDesignElem">
        <pc:chgData name="Shmuel Yaish" userId="eccef57e-bc79-452d-9e2e-7867e4d7be0b" providerId="ADAL" clId="{BC3E3EB1-39EB-452C-BDB4-3D721FC06A52}" dt="2021-06-20T10:02:41.572" v="2162" actId="1076"/>
        <pc:sldMkLst>
          <pc:docMk/>
          <pc:sldMk cId="275128696" sldId="256"/>
        </pc:sldMkLst>
        <pc:spChg chg="mod">
          <ac:chgData name="Shmuel Yaish" userId="eccef57e-bc79-452d-9e2e-7867e4d7be0b" providerId="ADAL" clId="{BC3E3EB1-39EB-452C-BDB4-3D721FC06A52}" dt="2021-06-20T10:02:35.241" v="2161" actId="1076"/>
          <ac:spMkLst>
            <pc:docMk/>
            <pc:sldMk cId="275128696" sldId="256"/>
            <ac:spMk id="2" creationId="{59A883A5-6746-446A-AFFA-7A19F21FA682}"/>
          </ac:spMkLst>
        </pc:spChg>
        <pc:spChg chg="mod">
          <ac:chgData name="Shmuel Yaish" userId="eccef57e-bc79-452d-9e2e-7867e4d7be0b" providerId="ADAL" clId="{BC3E3EB1-39EB-452C-BDB4-3D721FC06A52}" dt="2021-06-20T10:02:41.572" v="2162" actId="1076"/>
          <ac:spMkLst>
            <pc:docMk/>
            <pc:sldMk cId="275128696" sldId="256"/>
            <ac:spMk id="3" creationId="{002AAD2B-D195-4619-AAE8-21A43973C4EB}"/>
          </ac:spMkLst>
        </pc:spChg>
        <pc:spChg chg="del">
          <ac:chgData name="Shmuel Yaish" userId="eccef57e-bc79-452d-9e2e-7867e4d7be0b" providerId="ADAL" clId="{BC3E3EB1-39EB-452C-BDB4-3D721FC06A52}" dt="2021-06-20T09:56:33.017" v="2150"/>
          <ac:spMkLst>
            <pc:docMk/>
            <pc:sldMk cId="275128696" sldId="256"/>
            <ac:spMk id="9" creationId="{BF9FFE17-DE95-4821-ACC1-B90C95449294}"/>
          </ac:spMkLst>
        </pc:spChg>
        <pc:spChg chg="del">
          <ac:chgData name="Shmuel Yaish" userId="eccef57e-bc79-452d-9e2e-7867e4d7be0b" providerId="ADAL" clId="{BC3E3EB1-39EB-452C-BDB4-3D721FC06A52}" dt="2021-06-20T09:56:33.017" v="2150"/>
          <ac:spMkLst>
            <pc:docMk/>
            <pc:sldMk cId="275128696" sldId="256"/>
            <ac:spMk id="11" creationId="{03CF76AF-FF72-4430-A772-05840329020B}"/>
          </ac:spMkLst>
        </pc:spChg>
        <pc:spChg chg="del">
          <ac:chgData name="Shmuel Yaish" userId="eccef57e-bc79-452d-9e2e-7867e4d7be0b" providerId="ADAL" clId="{BC3E3EB1-39EB-452C-BDB4-3D721FC06A52}" dt="2021-06-20T09:56:33.017" v="2150"/>
          <ac:spMkLst>
            <pc:docMk/>
            <pc:sldMk cId="275128696" sldId="256"/>
            <ac:spMk id="13" creationId="{0B1C8180-2FDD-4202-8C45-4057CB1AB26F}"/>
          </ac:spMkLst>
        </pc:spChg>
        <pc:cxnChg chg="del">
          <ac:chgData name="Shmuel Yaish" userId="eccef57e-bc79-452d-9e2e-7867e4d7be0b" providerId="ADAL" clId="{BC3E3EB1-39EB-452C-BDB4-3D721FC06A52}" dt="2021-06-20T09:56:33.017" v="2150"/>
          <ac:cxnSpMkLst>
            <pc:docMk/>
            <pc:sldMk cId="275128696" sldId="256"/>
            <ac:cxnSpMk id="15" creationId="{D6E86CC6-13EA-4A88-86AD-CF27BF52CC95}"/>
          </ac:cxnSpMkLst>
        </pc:cxnChg>
        <pc:cxnChg chg="del">
          <ac:chgData name="Shmuel Yaish" userId="eccef57e-bc79-452d-9e2e-7867e4d7be0b" providerId="ADAL" clId="{BC3E3EB1-39EB-452C-BDB4-3D721FC06A52}" dt="2021-06-20T09:56:33.017" v="2150"/>
          <ac:cxnSpMkLst>
            <pc:docMk/>
            <pc:sldMk cId="275128696" sldId="256"/>
            <ac:cxnSpMk id="17" creationId="{3F80B441-4F7D-4B40-8A13-FED03A1F3A16}"/>
          </ac:cxnSpMkLst>
        </pc:cxnChg>
        <pc:cxnChg chg="del">
          <ac:chgData name="Shmuel Yaish" userId="eccef57e-bc79-452d-9e2e-7867e4d7be0b" providerId="ADAL" clId="{BC3E3EB1-39EB-452C-BDB4-3D721FC06A52}" dt="2021-06-20T09:56:33.017" v="2150"/>
          <ac:cxnSpMkLst>
            <pc:docMk/>
            <pc:sldMk cId="275128696" sldId="256"/>
            <ac:cxnSpMk id="19" creationId="{70C7FD1A-44B1-4E4C-B0C9-A8103DCCDCC2}"/>
          </ac:cxnSpMkLst>
        </pc:cxnChg>
      </pc:sldChg>
      <pc:sldChg chg="addSp delSp modSp new mod setBg delDesignElem">
        <pc:chgData name="Shmuel Yaish" userId="eccef57e-bc79-452d-9e2e-7867e4d7be0b" providerId="ADAL" clId="{BC3E3EB1-39EB-452C-BDB4-3D721FC06A52}" dt="2021-06-20T09:57:43.705" v="2157"/>
        <pc:sldMkLst>
          <pc:docMk/>
          <pc:sldMk cId="1501868659" sldId="257"/>
        </pc:sldMkLst>
        <pc:spChg chg="mod">
          <ac:chgData name="Shmuel Yaish" userId="eccef57e-bc79-452d-9e2e-7867e4d7be0b" providerId="ADAL" clId="{BC3E3EB1-39EB-452C-BDB4-3D721FC06A52}" dt="2021-06-20T09:57:43.705" v="2157"/>
          <ac:spMkLst>
            <pc:docMk/>
            <pc:sldMk cId="1501868659" sldId="257"/>
            <ac:spMk id="2" creationId="{857118EC-97CC-4440-A360-48737DE240ED}"/>
          </ac:spMkLst>
        </pc:spChg>
        <pc:spChg chg="del mod">
          <ac:chgData name="Shmuel Yaish" userId="eccef57e-bc79-452d-9e2e-7867e4d7be0b" providerId="ADAL" clId="{BC3E3EB1-39EB-452C-BDB4-3D721FC06A52}" dt="2021-06-20T09:55:48.825" v="2145" actId="26606"/>
          <ac:spMkLst>
            <pc:docMk/>
            <pc:sldMk cId="1501868659" sldId="257"/>
            <ac:spMk id="3" creationId="{ADC0B922-E421-4AC9-844B-2CEE146BB7F3}"/>
          </ac:spMkLst>
        </pc:spChg>
        <pc:spChg chg="add del">
          <ac:chgData name="Shmuel Yaish" userId="eccef57e-bc79-452d-9e2e-7867e4d7be0b" providerId="ADAL" clId="{BC3E3EB1-39EB-452C-BDB4-3D721FC06A52}" dt="2021-06-20T09:52:16.950" v="1968" actId="478"/>
          <ac:spMkLst>
            <pc:docMk/>
            <pc:sldMk cId="1501868659" sldId="257"/>
            <ac:spMk id="4" creationId="{9C5BE2D3-1D8E-44AA-AACD-C0E7D7C4B85C}"/>
          </ac:spMkLst>
        </pc:spChg>
        <pc:spChg chg="add del">
          <ac:chgData name="Shmuel Yaish" userId="eccef57e-bc79-452d-9e2e-7867e4d7be0b" providerId="ADAL" clId="{BC3E3EB1-39EB-452C-BDB4-3D721FC06A52}" dt="2021-06-20T09:56:33.017" v="2150"/>
          <ac:spMkLst>
            <pc:docMk/>
            <pc:sldMk cId="1501868659" sldId="257"/>
            <ac:spMk id="9" creationId="{0EB72A9B-FD82-4F09-BF1E-D39311D3A0E3}"/>
          </ac:spMkLst>
        </pc:spChg>
        <pc:spChg chg="add del">
          <ac:chgData name="Shmuel Yaish" userId="eccef57e-bc79-452d-9e2e-7867e4d7be0b" providerId="ADAL" clId="{BC3E3EB1-39EB-452C-BDB4-3D721FC06A52}" dt="2021-06-20T09:56:33.017" v="2150"/>
          <ac:spMkLst>
            <pc:docMk/>
            <pc:sldMk cId="1501868659" sldId="257"/>
            <ac:spMk id="11" creationId="{DD39B371-6E4E-4070-AB4E-4D788405A5A6}"/>
          </ac:spMkLst>
        </pc:spChg>
        <pc:spChg chg="add del">
          <ac:chgData name="Shmuel Yaish" userId="eccef57e-bc79-452d-9e2e-7867e4d7be0b" providerId="ADAL" clId="{BC3E3EB1-39EB-452C-BDB4-3D721FC06A52}" dt="2021-06-20T09:56:33.017" v="2150"/>
          <ac:spMkLst>
            <pc:docMk/>
            <pc:sldMk cId="1501868659" sldId="257"/>
            <ac:spMk id="13" creationId="{B937DAED-8BFE-4563-BB45-B5E554D70A84}"/>
          </ac:spMkLst>
        </pc:spChg>
        <pc:graphicFrameChg chg="add">
          <ac:chgData name="Shmuel Yaish" userId="eccef57e-bc79-452d-9e2e-7867e4d7be0b" providerId="ADAL" clId="{BC3E3EB1-39EB-452C-BDB4-3D721FC06A52}" dt="2021-06-20T09:55:48.825" v="2145" actId="26606"/>
          <ac:graphicFrameMkLst>
            <pc:docMk/>
            <pc:sldMk cId="1501868659" sldId="257"/>
            <ac:graphicFrameMk id="5" creationId="{8714B33D-D544-4137-9983-288149F1A307}"/>
          </ac:graphicFrameMkLst>
        </pc:graphicFrameChg>
      </pc:sldChg>
      <pc:sldChg chg="addSp delSp modSp new mod setBg delDesignElem">
        <pc:chgData name="Shmuel Yaish" userId="eccef57e-bc79-452d-9e2e-7867e4d7be0b" providerId="ADAL" clId="{BC3E3EB1-39EB-452C-BDB4-3D721FC06A52}" dt="2021-06-20T09:57:43.705" v="2157"/>
        <pc:sldMkLst>
          <pc:docMk/>
          <pc:sldMk cId="1659972163" sldId="258"/>
        </pc:sldMkLst>
        <pc:spChg chg="mod">
          <ac:chgData name="Shmuel Yaish" userId="eccef57e-bc79-452d-9e2e-7867e4d7be0b" providerId="ADAL" clId="{BC3E3EB1-39EB-452C-BDB4-3D721FC06A52}" dt="2021-06-20T09:57:43.705" v="2157"/>
          <ac:spMkLst>
            <pc:docMk/>
            <pc:sldMk cId="1659972163" sldId="258"/>
            <ac:spMk id="2" creationId="{76462D46-1235-4672-8456-0DAA9276C380}"/>
          </ac:spMkLst>
        </pc:spChg>
        <pc:spChg chg="del mod">
          <ac:chgData name="Shmuel Yaish" userId="eccef57e-bc79-452d-9e2e-7867e4d7be0b" providerId="ADAL" clId="{BC3E3EB1-39EB-452C-BDB4-3D721FC06A52}" dt="2021-06-20T09:56:09.567" v="2146" actId="26606"/>
          <ac:spMkLst>
            <pc:docMk/>
            <pc:sldMk cId="1659972163" sldId="258"/>
            <ac:spMk id="3" creationId="{C7310908-4ADA-4D35-A746-0BA57625B6A2}"/>
          </ac:spMkLst>
        </pc:spChg>
        <pc:spChg chg="add del">
          <ac:chgData name="Shmuel Yaish" userId="eccef57e-bc79-452d-9e2e-7867e4d7be0b" providerId="ADAL" clId="{BC3E3EB1-39EB-452C-BDB4-3D721FC06A52}" dt="2021-06-20T09:56:33.017" v="2150"/>
          <ac:spMkLst>
            <pc:docMk/>
            <pc:sldMk cId="1659972163" sldId="258"/>
            <ac:spMk id="9" creationId="{0EB72A9B-FD82-4F09-BF1E-D39311D3A0E3}"/>
          </ac:spMkLst>
        </pc:spChg>
        <pc:spChg chg="add del">
          <ac:chgData name="Shmuel Yaish" userId="eccef57e-bc79-452d-9e2e-7867e4d7be0b" providerId="ADAL" clId="{BC3E3EB1-39EB-452C-BDB4-3D721FC06A52}" dt="2021-06-20T09:56:33.017" v="2150"/>
          <ac:spMkLst>
            <pc:docMk/>
            <pc:sldMk cId="1659972163" sldId="258"/>
            <ac:spMk id="11" creationId="{DD39B371-6E4E-4070-AB4E-4D788405A5A6}"/>
          </ac:spMkLst>
        </pc:spChg>
        <pc:spChg chg="add del">
          <ac:chgData name="Shmuel Yaish" userId="eccef57e-bc79-452d-9e2e-7867e4d7be0b" providerId="ADAL" clId="{BC3E3EB1-39EB-452C-BDB4-3D721FC06A52}" dt="2021-06-20T09:56:33.017" v="2150"/>
          <ac:spMkLst>
            <pc:docMk/>
            <pc:sldMk cId="1659972163" sldId="258"/>
            <ac:spMk id="13" creationId="{B937DAED-8BFE-4563-BB45-B5E554D70A84}"/>
          </ac:spMkLst>
        </pc:spChg>
        <pc:graphicFrameChg chg="add">
          <ac:chgData name="Shmuel Yaish" userId="eccef57e-bc79-452d-9e2e-7867e4d7be0b" providerId="ADAL" clId="{BC3E3EB1-39EB-452C-BDB4-3D721FC06A52}" dt="2021-06-20T09:56:09.567" v="2146" actId="26606"/>
          <ac:graphicFrameMkLst>
            <pc:docMk/>
            <pc:sldMk cId="1659972163" sldId="258"/>
            <ac:graphicFrameMk id="5" creationId="{C654FE97-97F9-4E2F-96B7-BE9592931DEB}"/>
          </ac:graphicFrameMkLst>
        </pc:graphicFrameChg>
      </pc:sldChg>
      <pc:sldChg chg="modSp new mod">
        <pc:chgData name="Shmuel Yaish" userId="eccef57e-bc79-452d-9e2e-7867e4d7be0b" providerId="ADAL" clId="{BC3E3EB1-39EB-452C-BDB4-3D721FC06A52}" dt="2021-06-20T09:57:43.705" v="2157"/>
        <pc:sldMkLst>
          <pc:docMk/>
          <pc:sldMk cId="3675443909" sldId="259"/>
        </pc:sldMkLst>
        <pc:spChg chg="mod">
          <ac:chgData name="Shmuel Yaish" userId="eccef57e-bc79-452d-9e2e-7867e4d7be0b" providerId="ADAL" clId="{BC3E3EB1-39EB-452C-BDB4-3D721FC06A52}" dt="2021-06-20T09:57:43.705" v="2157"/>
          <ac:spMkLst>
            <pc:docMk/>
            <pc:sldMk cId="3675443909" sldId="259"/>
            <ac:spMk id="2" creationId="{92AC9ACC-C581-485B-B09D-0D9A0E9902F9}"/>
          </ac:spMkLst>
        </pc:spChg>
        <pc:spChg chg="mod">
          <ac:chgData name="Shmuel Yaish" userId="eccef57e-bc79-452d-9e2e-7867e4d7be0b" providerId="ADAL" clId="{BC3E3EB1-39EB-452C-BDB4-3D721FC06A52}" dt="2021-06-20T09:57:43.705" v="2157"/>
          <ac:spMkLst>
            <pc:docMk/>
            <pc:sldMk cId="3675443909" sldId="259"/>
            <ac:spMk id="3" creationId="{97313A88-092C-44B7-8733-7B46432748A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D33AC-3AF8-4676-8610-456026CD6CB1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E6D27A-0524-4FAA-AF78-D8A6E2AE2067}">
      <dgm:prSet/>
      <dgm:spPr/>
      <dgm:t>
        <a:bodyPr/>
        <a:lstStyle/>
        <a:p>
          <a:r>
            <a:rPr lang="en-US"/>
            <a:t>Interface Imodel</a:t>
          </a:r>
        </a:p>
      </dgm:t>
    </dgm:pt>
    <dgm:pt modelId="{B37EC5C3-82AF-4808-80E0-4E5C7A9820AD}" type="parTrans" cxnId="{EA311148-7ECF-477F-AEF4-FF1FBCA4E93B}">
      <dgm:prSet/>
      <dgm:spPr/>
      <dgm:t>
        <a:bodyPr/>
        <a:lstStyle/>
        <a:p>
          <a:endParaRPr lang="en-US"/>
        </a:p>
      </dgm:t>
    </dgm:pt>
    <dgm:pt modelId="{C67742CE-9C04-4AF3-8FD5-D7CA9D883E0A}" type="sibTrans" cxnId="{EA311148-7ECF-477F-AEF4-FF1FBCA4E93B}">
      <dgm:prSet/>
      <dgm:spPr/>
      <dgm:t>
        <a:bodyPr/>
        <a:lstStyle/>
        <a:p>
          <a:endParaRPr lang="en-US"/>
        </a:p>
      </dgm:t>
    </dgm:pt>
    <dgm:pt modelId="{C428CE4C-CD14-4783-A0C3-1852E7FE9C25}">
      <dgm:prSet/>
      <dgm:spPr/>
      <dgm:t>
        <a:bodyPr/>
        <a:lstStyle/>
        <a:p>
          <a:r>
            <a:rPr lang="en-US"/>
            <a:t>Methods like Connect, setElevator…</a:t>
          </a:r>
        </a:p>
      </dgm:t>
    </dgm:pt>
    <dgm:pt modelId="{A60783D8-F130-4596-ACB5-BA91435097A9}" type="parTrans" cxnId="{B389A80C-96F0-4A0C-A0D3-8C984199EF5A}">
      <dgm:prSet/>
      <dgm:spPr/>
      <dgm:t>
        <a:bodyPr/>
        <a:lstStyle/>
        <a:p>
          <a:endParaRPr lang="en-US"/>
        </a:p>
      </dgm:t>
    </dgm:pt>
    <dgm:pt modelId="{E9A15ED8-CA7A-4BC9-9C0B-7FA5A998737C}" type="sibTrans" cxnId="{B389A80C-96F0-4A0C-A0D3-8C984199EF5A}">
      <dgm:prSet/>
      <dgm:spPr/>
      <dgm:t>
        <a:bodyPr/>
        <a:lstStyle/>
        <a:p>
          <a:endParaRPr lang="en-US"/>
        </a:p>
      </dgm:t>
    </dgm:pt>
    <dgm:pt modelId="{85354F95-EEBD-465A-90B1-4FC19D43EB82}">
      <dgm:prSet/>
      <dgm:spPr/>
      <dgm:t>
        <a:bodyPr/>
        <a:lstStyle/>
        <a:p>
          <a:r>
            <a:rPr lang="en-US"/>
            <a:t>RemoteModel implements Imodel</a:t>
          </a:r>
        </a:p>
      </dgm:t>
    </dgm:pt>
    <dgm:pt modelId="{1C5B07C0-9174-4F3F-8316-BBC3B9560C15}" type="parTrans" cxnId="{AD4A901D-D25E-4A8F-8BDF-742FA24B4C52}">
      <dgm:prSet/>
      <dgm:spPr/>
      <dgm:t>
        <a:bodyPr/>
        <a:lstStyle/>
        <a:p>
          <a:endParaRPr lang="en-US"/>
        </a:p>
      </dgm:t>
    </dgm:pt>
    <dgm:pt modelId="{ACD74F83-A21C-4E92-B6D1-24E69624DEA3}" type="sibTrans" cxnId="{AD4A901D-D25E-4A8F-8BDF-742FA24B4C52}">
      <dgm:prSet/>
      <dgm:spPr/>
      <dgm:t>
        <a:bodyPr/>
        <a:lstStyle/>
        <a:p>
          <a:endParaRPr lang="en-US"/>
        </a:p>
      </dgm:t>
    </dgm:pt>
    <dgm:pt modelId="{B5ADB5F6-7BA7-4146-B5FE-CF0F5BD4CC69}">
      <dgm:prSet/>
      <dgm:spPr/>
      <dgm:t>
        <a:bodyPr/>
        <a:lstStyle/>
        <a:p>
          <a:r>
            <a:rPr lang="en-US"/>
            <a:t>RemoteModel is in charge of opening socket and sending all the information to the flight gear thus running the logic.</a:t>
          </a:r>
        </a:p>
      </dgm:t>
    </dgm:pt>
    <dgm:pt modelId="{E16BC752-B711-41C4-B8EC-D998A36D66E8}" type="parTrans" cxnId="{5D4D9650-A540-4DCE-A572-66434433A24F}">
      <dgm:prSet/>
      <dgm:spPr/>
      <dgm:t>
        <a:bodyPr/>
        <a:lstStyle/>
        <a:p>
          <a:endParaRPr lang="en-US"/>
        </a:p>
      </dgm:t>
    </dgm:pt>
    <dgm:pt modelId="{18B5A952-35B0-4662-B896-29D0382A0438}" type="sibTrans" cxnId="{5D4D9650-A540-4DCE-A572-66434433A24F}">
      <dgm:prSet/>
      <dgm:spPr/>
      <dgm:t>
        <a:bodyPr/>
        <a:lstStyle/>
        <a:p>
          <a:endParaRPr lang="en-US"/>
        </a:p>
      </dgm:t>
    </dgm:pt>
    <dgm:pt modelId="{02DD841F-A03B-4CCB-986A-DE804F0CC79F}">
      <dgm:prSet/>
      <dgm:spPr/>
      <dgm:t>
        <a:bodyPr/>
        <a:lstStyle/>
        <a:p>
          <a:r>
            <a:rPr lang="en-US"/>
            <a:t>RemoteModel runs as Active Object and creates runnable in constructor running all commands in a different thread.</a:t>
          </a:r>
        </a:p>
      </dgm:t>
    </dgm:pt>
    <dgm:pt modelId="{9D6C3EE4-111C-48EB-ABC5-89C803385EAC}" type="parTrans" cxnId="{F5107A68-C4FE-4A59-B710-743A52577AAA}">
      <dgm:prSet/>
      <dgm:spPr/>
      <dgm:t>
        <a:bodyPr/>
        <a:lstStyle/>
        <a:p>
          <a:endParaRPr lang="en-US"/>
        </a:p>
      </dgm:t>
    </dgm:pt>
    <dgm:pt modelId="{F2C436DC-F287-42E5-B8FE-318DFCC47CDF}" type="sibTrans" cxnId="{F5107A68-C4FE-4A59-B710-743A52577AAA}">
      <dgm:prSet/>
      <dgm:spPr/>
      <dgm:t>
        <a:bodyPr/>
        <a:lstStyle/>
        <a:p>
          <a:endParaRPr lang="en-US"/>
        </a:p>
      </dgm:t>
    </dgm:pt>
    <dgm:pt modelId="{FD086334-CFA6-4341-AB0B-BCC5EAAA0652}" type="pres">
      <dgm:prSet presAssocID="{3BAD33AC-3AF8-4676-8610-456026CD6CB1}" presName="diagram" presStyleCnt="0">
        <dgm:presLayoutVars>
          <dgm:dir/>
          <dgm:resizeHandles val="exact"/>
        </dgm:presLayoutVars>
      </dgm:prSet>
      <dgm:spPr/>
    </dgm:pt>
    <dgm:pt modelId="{F93D30CA-75A7-4045-B5C3-59229E6440A2}" type="pres">
      <dgm:prSet presAssocID="{1DE6D27A-0524-4FAA-AF78-D8A6E2AE2067}" presName="node" presStyleLbl="node1" presStyleIdx="0" presStyleCnt="5">
        <dgm:presLayoutVars>
          <dgm:bulletEnabled val="1"/>
        </dgm:presLayoutVars>
      </dgm:prSet>
      <dgm:spPr/>
    </dgm:pt>
    <dgm:pt modelId="{1B28B6A2-6664-41A0-B72F-0D9BF6894E14}" type="pres">
      <dgm:prSet presAssocID="{C67742CE-9C04-4AF3-8FD5-D7CA9D883E0A}" presName="sibTrans" presStyleCnt="0"/>
      <dgm:spPr/>
    </dgm:pt>
    <dgm:pt modelId="{92F434F1-10F0-45AC-811A-3999A7E84DB7}" type="pres">
      <dgm:prSet presAssocID="{C428CE4C-CD14-4783-A0C3-1852E7FE9C25}" presName="node" presStyleLbl="node1" presStyleIdx="1" presStyleCnt="5">
        <dgm:presLayoutVars>
          <dgm:bulletEnabled val="1"/>
        </dgm:presLayoutVars>
      </dgm:prSet>
      <dgm:spPr/>
    </dgm:pt>
    <dgm:pt modelId="{2DDFEBF4-BC1D-4924-B098-FA93A8B0649B}" type="pres">
      <dgm:prSet presAssocID="{E9A15ED8-CA7A-4BC9-9C0B-7FA5A998737C}" presName="sibTrans" presStyleCnt="0"/>
      <dgm:spPr/>
    </dgm:pt>
    <dgm:pt modelId="{53E87C80-CD8D-4AB4-9269-0E8E3F438619}" type="pres">
      <dgm:prSet presAssocID="{85354F95-EEBD-465A-90B1-4FC19D43EB82}" presName="node" presStyleLbl="node1" presStyleIdx="2" presStyleCnt="5">
        <dgm:presLayoutVars>
          <dgm:bulletEnabled val="1"/>
        </dgm:presLayoutVars>
      </dgm:prSet>
      <dgm:spPr/>
    </dgm:pt>
    <dgm:pt modelId="{BD897517-0A6C-43CE-8A2E-3575432C0060}" type="pres">
      <dgm:prSet presAssocID="{ACD74F83-A21C-4E92-B6D1-24E69624DEA3}" presName="sibTrans" presStyleCnt="0"/>
      <dgm:spPr/>
    </dgm:pt>
    <dgm:pt modelId="{5EEE6E30-4AA0-414F-A758-26593C8B667C}" type="pres">
      <dgm:prSet presAssocID="{B5ADB5F6-7BA7-4146-B5FE-CF0F5BD4CC69}" presName="node" presStyleLbl="node1" presStyleIdx="3" presStyleCnt="5">
        <dgm:presLayoutVars>
          <dgm:bulletEnabled val="1"/>
        </dgm:presLayoutVars>
      </dgm:prSet>
      <dgm:spPr/>
    </dgm:pt>
    <dgm:pt modelId="{D3AF35D7-7C73-4B6E-964B-464C4DAAF4CA}" type="pres">
      <dgm:prSet presAssocID="{18B5A952-35B0-4662-B896-29D0382A0438}" presName="sibTrans" presStyleCnt="0"/>
      <dgm:spPr/>
    </dgm:pt>
    <dgm:pt modelId="{0384473A-9EC0-48EC-9324-C22DE2A4812E}" type="pres">
      <dgm:prSet presAssocID="{02DD841F-A03B-4CCB-986A-DE804F0CC79F}" presName="node" presStyleLbl="node1" presStyleIdx="4" presStyleCnt="5">
        <dgm:presLayoutVars>
          <dgm:bulletEnabled val="1"/>
        </dgm:presLayoutVars>
      </dgm:prSet>
      <dgm:spPr/>
    </dgm:pt>
  </dgm:ptLst>
  <dgm:cxnLst>
    <dgm:cxn modelId="{3318D003-F8FD-4081-98F3-C6B0A782CB33}" type="presOf" srcId="{B5ADB5F6-7BA7-4146-B5FE-CF0F5BD4CC69}" destId="{5EEE6E30-4AA0-414F-A758-26593C8B667C}" srcOrd="0" destOrd="0" presId="urn:microsoft.com/office/officeart/2005/8/layout/default"/>
    <dgm:cxn modelId="{B389A80C-96F0-4A0C-A0D3-8C984199EF5A}" srcId="{3BAD33AC-3AF8-4676-8610-456026CD6CB1}" destId="{C428CE4C-CD14-4783-A0C3-1852E7FE9C25}" srcOrd="1" destOrd="0" parTransId="{A60783D8-F130-4596-ACB5-BA91435097A9}" sibTransId="{E9A15ED8-CA7A-4BC9-9C0B-7FA5A998737C}"/>
    <dgm:cxn modelId="{AD4A901D-D25E-4A8F-8BDF-742FA24B4C52}" srcId="{3BAD33AC-3AF8-4676-8610-456026CD6CB1}" destId="{85354F95-EEBD-465A-90B1-4FC19D43EB82}" srcOrd="2" destOrd="0" parTransId="{1C5B07C0-9174-4F3F-8316-BBC3B9560C15}" sibTransId="{ACD74F83-A21C-4E92-B6D1-24E69624DEA3}"/>
    <dgm:cxn modelId="{7C6A8F2B-A676-4086-A66C-2CDF79B7D3AE}" type="presOf" srcId="{3BAD33AC-3AF8-4676-8610-456026CD6CB1}" destId="{FD086334-CFA6-4341-AB0B-BCC5EAAA0652}" srcOrd="0" destOrd="0" presId="urn:microsoft.com/office/officeart/2005/8/layout/default"/>
    <dgm:cxn modelId="{1C2FF835-5BFF-497A-A4B9-F78D38512F79}" type="presOf" srcId="{02DD841F-A03B-4CCB-986A-DE804F0CC79F}" destId="{0384473A-9EC0-48EC-9324-C22DE2A4812E}" srcOrd="0" destOrd="0" presId="urn:microsoft.com/office/officeart/2005/8/layout/default"/>
    <dgm:cxn modelId="{024B995C-D408-46DB-80E9-EBCC5F9921D5}" type="presOf" srcId="{85354F95-EEBD-465A-90B1-4FC19D43EB82}" destId="{53E87C80-CD8D-4AB4-9269-0E8E3F438619}" srcOrd="0" destOrd="0" presId="urn:microsoft.com/office/officeart/2005/8/layout/default"/>
    <dgm:cxn modelId="{EA311148-7ECF-477F-AEF4-FF1FBCA4E93B}" srcId="{3BAD33AC-3AF8-4676-8610-456026CD6CB1}" destId="{1DE6D27A-0524-4FAA-AF78-D8A6E2AE2067}" srcOrd="0" destOrd="0" parTransId="{B37EC5C3-82AF-4808-80E0-4E5C7A9820AD}" sibTransId="{C67742CE-9C04-4AF3-8FD5-D7CA9D883E0A}"/>
    <dgm:cxn modelId="{F5107A68-C4FE-4A59-B710-743A52577AAA}" srcId="{3BAD33AC-3AF8-4676-8610-456026CD6CB1}" destId="{02DD841F-A03B-4CCB-986A-DE804F0CC79F}" srcOrd="4" destOrd="0" parTransId="{9D6C3EE4-111C-48EB-ABC5-89C803385EAC}" sibTransId="{F2C436DC-F287-42E5-B8FE-318DFCC47CDF}"/>
    <dgm:cxn modelId="{5D4D9650-A540-4DCE-A572-66434433A24F}" srcId="{3BAD33AC-3AF8-4676-8610-456026CD6CB1}" destId="{B5ADB5F6-7BA7-4146-B5FE-CF0F5BD4CC69}" srcOrd="3" destOrd="0" parTransId="{E16BC752-B711-41C4-B8EC-D998A36D66E8}" sibTransId="{18B5A952-35B0-4662-B896-29D0382A0438}"/>
    <dgm:cxn modelId="{F851D8D0-8A8B-484D-A704-4D47BEC4A0C6}" type="presOf" srcId="{1DE6D27A-0524-4FAA-AF78-D8A6E2AE2067}" destId="{F93D30CA-75A7-4045-B5C3-59229E6440A2}" srcOrd="0" destOrd="0" presId="urn:microsoft.com/office/officeart/2005/8/layout/default"/>
    <dgm:cxn modelId="{514F2FFD-268F-4AE5-9E2F-03C129D57DF6}" type="presOf" srcId="{C428CE4C-CD14-4783-A0C3-1852E7FE9C25}" destId="{92F434F1-10F0-45AC-811A-3999A7E84DB7}" srcOrd="0" destOrd="0" presId="urn:microsoft.com/office/officeart/2005/8/layout/default"/>
    <dgm:cxn modelId="{E41F321F-25FC-432D-99EF-4F40FB2038D4}" type="presParOf" srcId="{FD086334-CFA6-4341-AB0B-BCC5EAAA0652}" destId="{F93D30CA-75A7-4045-B5C3-59229E6440A2}" srcOrd="0" destOrd="0" presId="urn:microsoft.com/office/officeart/2005/8/layout/default"/>
    <dgm:cxn modelId="{E80CFB8E-759A-4033-A459-2002E310C7E1}" type="presParOf" srcId="{FD086334-CFA6-4341-AB0B-BCC5EAAA0652}" destId="{1B28B6A2-6664-41A0-B72F-0D9BF6894E14}" srcOrd="1" destOrd="0" presId="urn:microsoft.com/office/officeart/2005/8/layout/default"/>
    <dgm:cxn modelId="{6C21C71C-8117-4729-965A-066D09137B1E}" type="presParOf" srcId="{FD086334-CFA6-4341-AB0B-BCC5EAAA0652}" destId="{92F434F1-10F0-45AC-811A-3999A7E84DB7}" srcOrd="2" destOrd="0" presId="urn:microsoft.com/office/officeart/2005/8/layout/default"/>
    <dgm:cxn modelId="{C4D4BFB7-F0A8-4987-B8D7-355AFC66F8CE}" type="presParOf" srcId="{FD086334-CFA6-4341-AB0B-BCC5EAAA0652}" destId="{2DDFEBF4-BC1D-4924-B098-FA93A8B0649B}" srcOrd="3" destOrd="0" presId="urn:microsoft.com/office/officeart/2005/8/layout/default"/>
    <dgm:cxn modelId="{C8836C5C-B388-451A-8B23-E0989EA31896}" type="presParOf" srcId="{FD086334-CFA6-4341-AB0B-BCC5EAAA0652}" destId="{53E87C80-CD8D-4AB4-9269-0E8E3F438619}" srcOrd="4" destOrd="0" presId="urn:microsoft.com/office/officeart/2005/8/layout/default"/>
    <dgm:cxn modelId="{0257AAFA-33EA-4125-993C-AB917E5A39DF}" type="presParOf" srcId="{FD086334-CFA6-4341-AB0B-BCC5EAAA0652}" destId="{BD897517-0A6C-43CE-8A2E-3575432C0060}" srcOrd="5" destOrd="0" presId="urn:microsoft.com/office/officeart/2005/8/layout/default"/>
    <dgm:cxn modelId="{11CD5951-E27B-43A8-8CDA-2D3F560583D9}" type="presParOf" srcId="{FD086334-CFA6-4341-AB0B-BCC5EAAA0652}" destId="{5EEE6E30-4AA0-414F-A758-26593C8B667C}" srcOrd="6" destOrd="0" presId="urn:microsoft.com/office/officeart/2005/8/layout/default"/>
    <dgm:cxn modelId="{11C383A8-6DC0-4F5D-A9F3-519430449D5C}" type="presParOf" srcId="{FD086334-CFA6-4341-AB0B-BCC5EAAA0652}" destId="{D3AF35D7-7C73-4B6E-964B-464C4DAAF4CA}" srcOrd="7" destOrd="0" presId="urn:microsoft.com/office/officeart/2005/8/layout/default"/>
    <dgm:cxn modelId="{BEFAF7F6-9676-4AEC-99F6-80E27350785A}" type="presParOf" srcId="{FD086334-CFA6-4341-AB0B-BCC5EAAA0652}" destId="{0384473A-9EC0-48EC-9324-C22DE2A4812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85F018-3E84-4E68-AC0F-43FF16219BF0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BA1DCD-6BF6-4B9E-8B74-73D2EC48E2EF}">
      <dgm:prSet/>
      <dgm:spPr/>
      <dgm:t>
        <a:bodyPr/>
        <a:lstStyle/>
        <a:p>
          <a:r>
            <a:rPr lang="en-US"/>
            <a:t>Receives an Imodel field</a:t>
          </a:r>
        </a:p>
      </dgm:t>
    </dgm:pt>
    <dgm:pt modelId="{32B6AB27-51DE-4DB1-AA0E-3C95E466AB86}" type="parTrans" cxnId="{28E6B39A-08D3-4DB6-ADAC-73508EB5E362}">
      <dgm:prSet/>
      <dgm:spPr/>
      <dgm:t>
        <a:bodyPr/>
        <a:lstStyle/>
        <a:p>
          <a:endParaRPr lang="en-US"/>
        </a:p>
      </dgm:t>
    </dgm:pt>
    <dgm:pt modelId="{28217411-2FCF-4E0A-8396-9FB25FC66B1B}" type="sibTrans" cxnId="{28E6B39A-08D3-4DB6-ADAC-73508EB5E362}">
      <dgm:prSet/>
      <dgm:spPr/>
      <dgm:t>
        <a:bodyPr/>
        <a:lstStyle/>
        <a:p>
          <a:endParaRPr lang="en-US"/>
        </a:p>
      </dgm:t>
    </dgm:pt>
    <dgm:pt modelId="{6C0269AD-12F5-4FFE-A86C-C37F2F8E9213}">
      <dgm:prSet/>
      <dgm:spPr/>
      <dgm:t>
        <a:bodyPr/>
        <a:lstStyle/>
        <a:p>
          <a:r>
            <a:rPr lang="en-US"/>
            <a:t>Takes information and requests sent from the view and properly sends it to the model</a:t>
          </a:r>
        </a:p>
      </dgm:t>
    </dgm:pt>
    <dgm:pt modelId="{2A4418D3-A86F-465B-A480-337EC2B6832A}" type="parTrans" cxnId="{6B1072D3-DA31-4424-B7AB-D3B43FD19746}">
      <dgm:prSet/>
      <dgm:spPr/>
      <dgm:t>
        <a:bodyPr/>
        <a:lstStyle/>
        <a:p>
          <a:endParaRPr lang="en-US"/>
        </a:p>
      </dgm:t>
    </dgm:pt>
    <dgm:pt modelId="{FF816E0A-72BB-4E41-BDD3-F0F1E01D1894}" type="sibTrans" cxnId="{6B1072D3-DA31-4424-B7AB-D3B43FD19746}">
      <dgm:prSet/>
      <dgm:spPr/>
      <dgm:t>
        <a:bodyPr/>
        <a:lstStyle/>
        <a:p>
          <a:endParaRPr lang="en-US"/>
        </a:p>
      </dgm:t>
    </dgm:pt>
    <dgm:pt modelId="{A390BB18-B20F-4C21-875B-F277075CA209}" type="pres">
      <dgm:prSet presAssocID="{3985F018-3E84-4E68-AC0F-43FF16219B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82738C-0132-4820-8D2B-0011D44505A1}" type="pres">
      <dgm:prSet presAssocID="{92BA1DCD-6BF6-4B9E-8B74-73D2EC48E2EF}" presName="hierRoot1" presStyleCnt="0"/>
      <dgm:spPr/>
    </dgm:pt>
    <dgm:pt modelId="{F4ED5EB2-C384-4E44-9CAB-75897891CA1A}" type="pres">
      <dgm:prSet presAssocID="{92BA1DCD-6BF6-4B9E-8B74-73D2EC48E2EF}" presName="composite" presStyleCnt="0"/>
      <dgm:spPr/>
    </dgm:pt>
    <dgm:pt modelId="{29254955-2667-42C8-900D-FF9008F80816}" type="pres">
      <dgm:prSet presAssocID="{92BA1DCD-6BF6-4B9E-8B74-73D2EC48E2EF}" presName="background" presStyleLbl="node0" presStyleIdx="0" presStyleCnt="2"/>
      <dgm:spPr/>
    </dgm:pt>
    <dgm:pt modelId="{49E5B59F-DA91-410D-92AF-8C1AC833CDA0}" type="pres">
      <dgm:prSet presAssocID="{92BA1DCD-6BF6-4B9E-8B74-73D2EC48E2EF}" presName="text" presStyleLbl="fgAcc0" presStyleIdx="0" presStyleCnt="2">
        <dgm:presLayoutVars>
          <dgm:chPref val="3"/>
        </dgm:presLayoutVars>
      </dgm:prSet>
      <dgm:spPr/>
    </dgm:pt>
    <dgm:pt modelId="{8498F143-6E5E-4A97-89C1-C9DE76F2696C}" type="pres">
      <dgm:prSet presAssocID="{92BA1DCD-6BF6-4B9E-8B74-73D2EC48E2EF}" presName="hierChild2" presStyleCnt="0"/>
      <dgm:spPr/>
    </dgm:pt>
    <dgm:pt modelId="{2BBEF6E7-2368-4A06-9943-03000A7651DD}" type="pres">
      <dgm:prSet presAssocID="{6C0269AD-12F5-4FFE-A86C-C37F2F8E9213}" presName="hierRoot1" presStyleCnt="0"/>
      <dgm:spPr/>
    </dgm:pt>
    <dgm:pt modelId="{2941559C-6768-422B-B498-773493E7530E}" type="pres">
      <dgm:prSet presAssocID="{6C0269AD-12F5-4FFE-A86C-C37F2F8E9213}" presName="composite" presStyleCnt="0"/>
      <dgm:spPr/>
    </dgm:pt>
    <dgm:pt modelId="{99FC209F-CF90-4C9D-82CC-CD7B8C1606BB}" type="pres">
      <dgm:prSet presAssocID="{6C0269AD-12F5-4FFE-A86C-C37F2F8E9213}" presName="background" presStyleLbl="node0" presStyleIdx="1" presStyleCnt="2"/>
      <dgm:spPr/>
    </dgm:pt>
    <dgm:pt modelId="{3B809703-1EDA-4D6F-AB7A-0695D10C7678}" type="pres">
      <dgm:prSet presAssocID="{6C0269AD-12F5-4FFE-A86C-C37F2F8E9213}" presName="text" presStyleLbl="fgAcc0" presStyleIdx="1" presStyleCnt="2">
        <dgm:presLayoutVars>
          <dgm:chPref val="3"/>
        </dgm:presLayoutVars>
      </dgm:prSet>
      <dgm:spPr/>
    </dgm:pt>
    <dgm:pt modelId="{4CF64EF9-A4F6-498C-8752-185CB2190689}" type="pres">
      <dgm:prSet presAssocID="{6C0269AD-12F5-4FFE-A86C-C37F2F8E9213}" presName="hierChild2" presStyleCnt="0"/>
      <dgm:spPr/>
    </dgm:pt>
  </dgm:ptLst>
  <dgm:cxnLst>
    <dgm:cxn modelId="{D121E508-6CF3-472D-A3DF-9AE945EB9AA5}" type="presOf" srcId="{92BA1DCD-6BF6-4B9E-8B74-73D2EC48E2EF}" destId="{49E5B59F-DA91-410D-92AF-8C1AC833CDA0}" srcOrd="0" destOrd="0" presId="urn:microsoft.com/office/officeart/2005/8/layout/hierarchy1"/>
    <dgm:cxn modelId="{28E6B39A-08D3-4DB6-ADAC-73508EB5E362}" srcId="{3985F018-3E84-4E68-AC0F-43FF16219BF0}" destId="{92BA1DCD-6BF6-4B9E-8B74-73D2EC48E2EF}" srcOrd="0" destOrd="0" parTransId="{32B6AB27-51DE-4DB1-AA0E-3C95E466AB86}" sibTransId="{28217411-2FCF-4E0A-8396-9FB25FC66B1B}"/>
    <dgm:cxn modelId="{C626CDB1-F425-4B7D-B3E6-4646EAE92654}" type="presOf" srcId="{6C0269AD-12F5-4FFE-A86C-C37F2F8E9213}" destId="{3B809703-1EDA-4D6F-AB7A-0695D10C7678}" srcOrd="0" destOrd="0" presId="urn:microsoft.com/office/officeart/2005/8/layout/hierarchy1"/>
    <dgm:cxn modelId="{7881D0B7-0A58-4F2F-8EAA-A4AC18B07B77}" type="presOf" srcId="{3985F018-3E84-4E68-AC0F-43FF16219BF0}" destId="{A390BB18-B20F-4C21-875B-F277075CA209}" srcOrd="0" destOrd="0" presId="urn:microsoft.com/office/officeart/2005/8/layout/hierarchy1"/>
    <dgm:cxn modelId="{6B1072D3-DA31-4424-B7AB-D3B43FD19746}" srcId="{3985F018-3E84-4E68-AC0F-43FF16219BF0}" destId="{6C0269AD-12F5-4FFE-A86C-C37F2F8E9213}" srcOrd="1" destOrd="0" parTransId="{2A4418D3-A86F-465B-A480-337EC2B6832A}" sibTransId="{FF816E0A-72BB-4E41-BDD3-F0F1E01D1894}"/>
    <dgm:cxn modelId="{9F9F0CD5-B1D0-4D31-BC33-AC534E67FA2B}" type="presParOf" srcId="{A390BB18-B20F-4C21-875B-F277075CA209}" destId="{3382738C-0132-4820-8D2B-0011D44505A1}" srcOrd="0" destOrd="0" presId="urn:microsoft.com/office/officeart/2005/8/layout/hierarchy1"/>
    <dgm:cxn modelId="{82FE21E8-481A-4D10-844B-2A4D893227D2}" type="presParOf" srcId="{3382738C-0132-4820-8D2B-0011D44505A1}" destId="{F4ED5EB2-C384-4E44-9CAB-75897891CA1A}" srcOrd="0" destOrd="0" presId="urn:microsoft.com/office/officeart/2005/8/layout/hierarchy1"/>
    <dgm:cxn modelId="{8A88E8F3-4B5D-4175-9E91-2003AA9429B0}" type="presParOf" srcId="{F4ED5EB2-C384-4E44-9CAB-75897891CA1A}" destId="{29254955-2667-42C8-900D-FF9008F80816}" srcOrd="0" destOrd="0" presId="urn:microsoft.com/office/officeart/2005/8/layout/hierarchy1"/>
    <dgm:cxn modelId="{252A0573-20E0-432C-853D-97E364F78CEB}" type="presParOf" srcId="{F4ED5EB2-C384-4E44-9CAB-75897891CA1A}" destId="{49E5B59F-DA91-410D-92AF-8C1AC833CDA0}" srcOrd="1" destOrd="0" presId="urn:microsoft.com/office/officeart/2005/8/layout/hierarchy1"/>
    <dgm:cxn modelId="{AFFEFDA3-09F8-42B3-B635-64B2EC36ABB2}" type="presParOf" srcId="{3382738C-0132-4820-8D2B-0011D44505A1}" destId="{8498F143-6E5E-4A97-89C1-C9DE76F2696C}" srcOrd="1" destOrd="0" presId="urn:microsoft.com/office/officeart/2005/8/layout/hierarchy1"/>
    <dgm:cxn modelId="{5A95D31D-00D3-474B-A560-7B5C66C1EF75}" type="presParOf" srcId="{A390BB18-B20F-4C21-875B-F277075CA209}" destId="{2BBEF6E7-2368-4A06-9943-03000A7651DD}" srcOrd="1" destOrd="0" presId="urn:microsoft.com/office/officeart/2005/8/layout/hierarchy1"/>
    <dgm:cxn modelId="{83136273-D796-41B2-8634-5C3B7EF8DF2F}" type="presParOf" srcId="{2BBEF6E7-2368-4A06-9943-03000A7651DD}" destId="{2941559C-6768-422B-B498-773493E7530E}" srcOrd="0" destOrd="0" presId="urn:microsoft.com/office/officeart/2005/8/layout/hierarchy1"/>
    <dgm:cxn modelId="{C6CB565C-D972-4ACA-83D5-66C9683FA076}" type="presParOf" srcId="{2941559C-6768-422B-B498-773493E7530E}" destId="{99FC209F-CF90-4C9D-82CC-CD7B8C1606BB}" srcOrd="0" destOrd="0" presId="urn:microsoft.com/office/officeart/2005/8/layout/hierarchy1"/>
    <dgm:cxn modelId="{0E148CDD-AB81-48D3-AF58-39325E25AE55}" type="presParOf" srcId="{2941559C-6768-422B-B498-773493E7530E}" destId="{3B809703-1EDA-4D6F-AB7A-0695D10C7678}" srcOrd="1" destOrd="0" presId="urn:microsoft.com/office/officeart/2005/8/layout/hierarchy1"/>
    <dgm:cxn modelId="{1933C476-0B12-47A2-9E1C-B7701B7064E8}" type="presParOf" srcId="{2BBEF6E7-2368-4A06-9943-03000A7651DD}" destId="{4CF64EF9-A4F6-498C-8752-185CB21906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D30CA-75A7-4045-B5C3-59229E6440A2}">
      <dsp:nvSpPr>
        <dsp:cNvPr id="0" name=""/>
        <dsp:cNvSpPr/>
      </dsp:nvSpPr>
      <dsp:spPr>
        <a:xfrm>
          <a:off x="447913" y="1658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Interface Imodel</a:t>
          </a:r>
        </a:p>
      </dsp:txBody>
      <dsp:txXfrm>
        <a:off x="447913" y="1658"/>
        <a:ext cx="2863304" cy="1717982"/>
      </dsp:txXfrm>
    </dsp:sp>
    <dsp:sp modelId="{92F434F1-10F0-45AC-811A-3999A7E84DB7}">
      <dsp:nvSpPr>
        <dsp:cNvPr id="0" name=""/>
        <dsp:cNvSpPr/>
      </dsp:nvSpPr>
      <dsp:spPr>
        <a:xfrm>
          <a:off x="3597547" y="1658"/>
          <a:ext cx="2863304" cy="1717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Methods like Connect, setElevator…</a:t>
          </a:r>
        </a:p>
      </dsp:txBody>
      <dsp:txXfrm>
        <a:off x="3597547" y="1658"/>
        <a:ext cx="2863304" cy="1717982"/>
      </dsp:txXfrm>
    </dsp:sp>
    <dsp:sp modelId="{53E87C80-CD8D-4AB4-9269-0E8E3F438619}">
      <dsp:nvSpPr>
        <dsp:cNvPr id="0" name=""/>
        <dsp:cNvSpPr/>
      </dsp:nvSpPr>
      <dsp:spPr>
        <a:xfrm>
          <a:off x="6747182" y="1658"/>
          <a:ext cx="2863304" cy="17179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RemoteModel implements Imodel</a:t>
          </a:r>
        </a:p>
      </dsp:txBody>
      <dsp:txXfrm>
        <a:off x="6747182" y="1658"/>
        <a:ext cx="2863304" cy="1717982"/>
      </dsp:txXfrm>
    </dsp:sp>
    <dsp:sp modelId="{5EEE6E30-4AA0-414F-A758-26593C8B667C}">
      <dsp:nvSpPr>
        <dsp:cNvPr id="0" name=""/>
        <dsp:cNvSpPr/>
      </dsp:nvSpPr>
      <dsp:spPr>
        <a:xfrm>
          <a:off x="2022730" y="2005971"/>
          <a:ext cx="2863304" cy="1717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RemoteModel is in charge of opening socket and sending all the information to the flight gear thus running the logic.</a:t>
          </a:r>
        </a:p>
      </dsp:txBody>
      <dsp:txXfrm>
        <a:off x="2022730" y="2005971"/>
        <a:ext cx="2863304" cy="1717982"/>
      </dsp:txXfrm>
    </dsp:sp>
    <dsp:sp modelId="{0384473A-9EC0-48EC-9324-C22DE2A4812E}">
      <dsp:nvSpPr>
        <dsp:cNvPr id="0" name=""/>
        <dsp:cNvSpPr/>
      </dsp:nvSpPr>
      <dsp:spPr>
        <a:xfrm>
          <a:off x="5172365" y="2005971"/>
          <a:ext cx="2863304" cy="1717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RemoteModel runs as Active Object and creates runnable in constructor running all commands in a different thread.</a:t>
          </a:r>
        </a:p>
      </dsp:txBody>
      <dsp:txXfrm>
        <a:off x="5172365" y="2005971"/>
        <a:ext cx="2863304" cy="1717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54955-2667-42C8-900D-FF9008F80816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E5B59F-DA91-410D-92AF-8C1AC833CDA0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Receives an Imodel field</a:t>
          </a:r>
        </a:p>
      </dsp:txBody>
      <dsp:txXfrm>
        <a:off x="560236" y="802089"/>
        <a:ext cx="4149382" cy="2576345"/>
      </dsp:txXfrm>
    </dsp:sp>
    <dsp:sp modelId="{99FC209F-CF90-4C9D-82CC-CD7B8C1606BB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809703-1EDA-4D6F-AB7A-0695D10C7678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Takes information and requests sent from the view and properly sends it to the model</a:t>
          </a:r>
        </a:p>
      </dsp:txBody>
      <dsp:txXfrm>
        <a:off x="5827635" y="802089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5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847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5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9198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10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852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573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3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5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7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8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E4AD6-4D0C-496D-9AAD-4AC47C3AA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9" b="8621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883A5-6746-446A-AFFA-7A19F21FA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885" y="1317417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Advanced Programming 2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AAD2B-D195-4619-AAE8-21A43973C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639" y="3820795"/>
            <a:ext cx="8856230" cy="69934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Assignment 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Shmuel Yaish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Course 818921101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7512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18EC-97CC-4440-A360-48737DE2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Model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14B33D-D544-4137-9983-288149F1A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25956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186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2D46-1235-4672-8456-0DAA9276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View Model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54FE97-97F9-4E2F-96B7-BE9592931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960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97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9ACC-C581-485B-B09D-0D9A0E99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13A88-092C-44B7-8733-7B464327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Display:</a:t>
            </a:r>
          </a:p>
          <a:p>
            <a:r>
              <a:rPr lang="en-US" dirty="0"/>
              <a:t>Xml files in layout folder displaying the content for the user to see</a:t>
            </a:r>
          </a:p>
          <a:p>
            <a:pPr marL="0" indent="0">
              <a:buNone/>
            </a:pPr>
            <a:r>
              <a:rPr lang="en-US" dirty="0" err="1"/>
              <a:t>MainActivity</a:t>
            </a:r>
            <a:r>
              <a:rPr lang="en-US" dirty="0"/>
              <a:t>, Joystick, Connect:</a:t>
            </a:r>
          </a:p>
          <a:p>
            <a:r>
              <a:rPr lang="en-US" dirty="0"/>
              <a:t>Main activity creates the all instances of events and sets them up with the Joystick and Connect according to the </a:t>
            </a:r>
            <a:r>
              <a:rPr lang="en-US" dirty="0" err="1"/>
              <a:t>EventChange</a:t>
            </a:r>
            <a:r>
              <a:rPr lang="en-US" dirty="0"/>
              <a:t> interface created</a:t>
            </a:r>
          </a:p>
          <a:p>
            <a:r>
              <a:rPr lang="en-US" dirty="0"/>
              <a:t>Xml files are linked to these java files</a:t>
            </a:r>
          </a:p>
          <a:p>
            <a:pPr marL="0" indent="0">
              <a:buNone/>
            </a:pPr>
            <a:r>
              <a:rPr lang="en-US" dirty="0" err="1"/>
              <a:t>EventChange</a:t>
            </a:r>
            <a:r>
              <a:rPr lang="en-US" dirty="0"/>
              <a:t> interface:</a:t>
            </a:r>
          </a:p>
          <a:p>
            <a:r>
              <a:rPr lang="en-US" dirty="0"/>
              <a:t>To ensure that we can use the view for other VMs we have an interface that is implemented with the class Changed which speaks with the view model</a:t>
            </a:r>
          </a:p>
          <a:p>
            <a:r>
              <a:rPr lang="en-US" dirty="0" err="1"/>
              <a:t>MainActivity</a:t>
            </a:r>
            <a:r>
              <a:rPr lang="en-US" dirty="0"/>
              <a:t> creates an instance of </a:t>
            </a:r>
            <a:r>
              <a:rPr lang="en-US" dirty="0" err="1"/>
              <a:t>EventChange</a:t>
            </a:r>
            <a:r>
              <a:rPr lang="en-US" dirty="0"/>
              <a:t> and sends it to the Joystick and Connect, so that when something changes they tell the </a:t>
            </a:r>
            <a:r>
              <a:rPr lang="en-US" dirty="0" err="1"/>
              <a:t>EventChange</a:t>
            </a:r>
            <a:r>
              <a:rPr lang="en-US" dirty="0"/>
              <a:t> and it calls the view model.</a:t>
            </a:r>
          </a:p>
          <a:p>
            <a:r>
              <a:rPr lang="en-US" dirty="0"/>
              <a:t>We can set up  different </a:t>
            </a:r>
            <a:r>
              <a:rPr lang="en-US" dirty="0" err="1"/>
              <a:t>EventChanges</a:t>
            </a:r>
            <a:r>
              <a:rPr lang="en-US" dirty="0"/>
              <a:t> to use a different view models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5443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209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Advanced Programming 2</vt:lpstr>
      <vt:lpstr>The Model</vt:lpstr>
      <vt:lpstr>View Model</vt:lpstr>
      <vt:lpstr>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2</dc:title>
  <dc:creator>Shmuel Yaish</dc:creator>
  <cp:lastModifiedBy>Shmuel Yaish</cp:lastModifiedBy>
  <cp:revision>1</cp:revision>
  <dcterms:created xsi:type="dcterms:W3CDTF">2021-06-20T09:30:32Z</dcterms:created>
  <dcterms:modified xsi:type="dcterms:W3CDTF">2021-06-20T10:02:41Z</dcterms:modified>
</cp:coreProperties>
</file>