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1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0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2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5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4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802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05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376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5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7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5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96F8-7C45-43EE-B244-C58D44585C71}" type="datetimeFigureOut">
              <a:rPr lang="he-IL" smtClean="0"/>
              <a:t>ג'/אדר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5B4E-59FE-4954-AD09-5DA39F47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36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0" y="2351314"/>
            <a:ext cx="5974927" cy="2375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16" y="0"/>
            <a:ext cx="923925" cy="4238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51210" y="1356527"/>
            <a:ext cx="40796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Free Turbulent jet with aerosols</a:t>
            </a:r>
            <a:endParaRPr lang="he-IL" dirty="0"/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6501848" y="221064"/>
            <a:ext cx="958246" cy="77372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Isosceles Triangle 9"/>
          <p:cNvSpPr/>
          <p:nvPr/>
        </p:nvSpPr>
        <p:spPr>
          <a:xfrm>
            <a:off x="3823680" y="994787"/>
            <a:ext cx="6314581" cy="4869655"/>
          </a:xfrm>
          <a:prstGeom prst="triangle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2236867" y="259919"/>
            <a:ext cx="40796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Laser sheet</a:t>
            </a:r>
            <a:endParaRPr lang="he-IL" dirty="0"/>
          </a:p>
        </p:txBody>
      </p:sp>
      <p:sp>
        <p:nvSpPr>
          <p:cNvPr id="12" name="Oval 11"/>
          <p:cNvSpPr/>
          <p:nvPr/>
        </p:nvSpPr>
        <p:spPr>
          <a:xfrm>
            <a:off x="6889012" y="2825098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523239" y="3070108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7264866" y="2988438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7049601" y="3428331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7352911" y="3822898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7598917" y="3223346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6764245" y="4005943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7975030" y="3311323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7865377" y="3914616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7174784" y="4237342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8170177" y="4219416"/>
            <a:ext cx="110532" cy="163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3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</dc:creator>
  <cp:lastModifiedBy>lior</cp:lastModifiedBy>
  <cp:revision>3</cp:revision>
  <dcterms:created xsi:type="dcterms:W3CDTF">2019-02-08T18:38:07Z</dcterms:created>
  <dcterms:modified xsi:type="dcterms:W3CDTF">2019-02-09T22:41:34Z</dcterms:modified>
</cp:coreProperties>
</file>