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9325952-DE10-7D2A-C8DF-0A0BE3279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0A9A3439-38E3-F4F4-83A4-893F257B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33F16E42-79EB-A0B0-F4A6-45132A89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054E8ADB-F088-FAF5-0965-3BF65541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A27FA1B-9B12-EAFF-E912-339CDAAF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3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710A9D0-5039-5ED8-4A00-C0FBF952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6600C0E0-AE58-7E6C-7850-C4A3F988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ED4D36BB-167C-35AB-7B1A-CC212002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5DC0B79E-F421-A71E-A8BA-A2031DF2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41835EF-D51F-A5DE-E55B-C126CDDE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8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5DD67FC5-1DFE-FC75-CB94-9A4DC127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58DFEF6E-E463-A756-5195-310832DA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6E312745-E9D1-DF43-2E00-651C0882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8272D921-A5D0-9139-068C-257D207E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5D25E689-1E68-98CC-AAB4-EF8DA085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0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0FB9866-62BE-BEE6-2200-1EBE430B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B92D698-2A8A-2C0A-5D1D-633B30C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D72062E-7DCA-F49D-CBFA-6891E887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0E1BE0B5-ED08-F3A4-0AF5-EE595AC6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6F5712A3-75AC-FC5E-3B29-C173AAD6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0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AA5DC291-B027-E935-A3F5-1921D992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2DAC4375-ADC1-40E0-B297-91CB287D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CD7154D-9142-C671-547A-7199D0F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BB30B78-3863-3860-55CD-63DD8718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593097F-583D-C377-BAA5-8E45916E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98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2F11B77-CDA6-082B-35CB-137EC73C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928FA537-8570-2CE7-B1C0-BA864E20C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8E83A597-58AB-1068-EA95-D03E65D8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3E8B30CC-DD8E-8CCC-FF3D-D3216F59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DEAA1F6-CEEA-6122-1228-29A3B234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B9F531A9-5F89-40C6-4301-E21F4BE4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5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8DD5059-35F6-AF8A-C8C3-D76DD4FF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D3981A87-C4DB-74A3-9785-B743C544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69DDA978-C5E7-262C-18BF-703342DA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7E8D07C6-8FD0-5BC3-12C0-9AEF345E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9EBEA7B7-C32F-322E-3C02-B4A7D7F63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BEC113C8-3398-7400-94F5-452EAE2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2A739786-BCD7-3FA0-474D-772DB6C7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6F3BC47D-08BB-AEC8-027D-86A07745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78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A8C864BD-89BC-BB51-24A3-39B3A2C5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3368B85C-F9DB-C4AF-F6DE-051C6031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2BA7E2A9-2B88-C4BE-21A7-E99355F2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0DA963CD-1CC6-1ECB-C74D-3FE6C67E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0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13630A1A-BD40-574A-B651-13BEC537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8CF84A41-B6E5-B8E9-E68E-DDC360E6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88913D1D-90A5-381F-DA28-A5B6A80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1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2C06235-B016-9944-F831-F364BE09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5356E2CC-5FD4-8B0C-BD5E-FF0F35B4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D3339FD0-344B-70C1-99B8-E4324E14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5C7CF92C-A00A-AB15-D118-17065BD1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7BA4928-D10C-8ADB-362C-46D9BE99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A020278F-4AB8-F117-423A-FAFDAC60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12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7D65102-DC8F-9321-F345-51C1CDBA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BCD173A4-BB13-0154-2CB5-F39A95E1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CA911BBF-0477-4E3D-9184-64B4075B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A906688B-431B-99C2-A790-E4DE1FFA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2BEA2A9F-7A8A-8BD0-F787-2510466D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325A576-E5D8-F67B-A2E0-99D1F20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3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4FA97AD3-7239-FD1B-EDA1-ABE68DCB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22090BA8-ADEF-EBAF-7B51-C7BDD279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BCC7D48-F9A1-23A0-B730-D84E67643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4C20-BCC8-4CE2-AA41-F279D06C8AC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0F104ED4-7A24-8A35-16CE-50E10BEC3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69E55725-9910-2177-912C-045DEDD6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F36F-A1FD-48D7-9217-1371022E1A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C1F8C448-9F7C-4D0C-FFAF-8FF019D6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Döngüsü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905709F2-64F5-EA1E-95EC-465212459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61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3079DAA-48E9-F624-864B-2DEA4880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253158"/>
            <a:ext cx="5571931" cy="1325563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Döngüsü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B2B86DA-065F-C223-A3E4-6A2FD86D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13" y="707011"/>
            <a:ext cx="6316824" cy="5208598"/>
          </a:xfrm>
        </p:spPr>
        <p:txBody>
          <a:bodyPr>
            <a:noAutofit/>
          </a:bodyPr>
          <a:lstStyle/>
          <a:p>
            <a:r>
              <a:rPr lang="tr-TR" sz="2600" b="1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Başlangıç:</a:t>
            </a:r>
            <a:r>
              <a:rPr lang="tr-TR" sz="2600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tr-TR" sz="2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Döngünün en başında bir kereliğine koşulsuz olarak çalıştırılır.</a:t>
            </a:r>
            <a:endParaRPr lang="tr-TR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600" b="1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Koşul:</a:t>
            </a:r>
            <a:r>
              <a:rPr lang="tr-TR" sz="2600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tr-TR" sz="2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 yinelemenin başında Koşul ifadesi yeniden değerlendirilir. Bu ifadeden </a:t>
            </a:r>
            <a:r>
              <a:rPr lang="tr-TR" sz="2600" b="1" kern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tr-TR" sz="2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sonucu elde edilirse  döngüye devam edilir ve döngünün etki alanındaki deyimler çalıştırılır.  Bu ifadeden </a:t>
            </a:r>
            <a:r>
              <a:rPr lang="tr-TR" sz="26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FALSE</a:t>
            </a:r>
            <a:r>
              <a:rPr lang="tr-TR" sz="2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sonucu elde edildiğinde etki alanındaki deyimler çalıştırılmaksızın döngü sonlandırılır.</a:t>
            </a:r>
            <a:endParaRPr lang="tr-TR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600" b="1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Artış-Azalış Miktarı:</a:t>
            </a:r>
            <a:r>
              <a:rPr lang="tr-TR" sz="2600" kern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tr-TR" sz="2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Döngü değişkeninin kaçar kaçar artacağını ya da azalacağını belirtmek için kullanılır.</a:t>
            </a:r>
            <a:endParaRPr lang="tr-TR" sz="2600" dirty="0"/>
          </a:p>
        </p:txBody>
      </p:sp>
      <p:pic>
        <p:nvPicPr>
          <p:cNvPr id="4" name="İçerik Yer Tutucusu 6">
            <a:extLst>
              <a:ext uri="{FF2B5EF4-FFF2-40B4-BE49-F238E27FC236}">
                <a16:creationId xmlns="" xmlns:a16="http://schemas.microsoft.com/office/drawing/2014/main" id="{BEED0B6E-CA7D-A970-FDED-0E17F554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9" y="3455810"/>
            <a:ext cx="4895510" cy="132146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8D126909-547B-5FCD-C3CD-FECBF66C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8" y="1648327"/>
            <a:ext cx="4884841" cy="13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</Words>
  <Application>Microsoft Office PowerPoint</Application>
  <PresentationFormat>Özel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Office Teması</vt:lpstr>
      <vt:lpstr>For Döngüsü</vt:lpstr>
      <vt:lpstr>For Döngüsü Kullanımı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Döngüsü</dc:title>
  <dc:creator>Ylmz shn</dc:creator>
  <cp:lastModifiedBy>Ylmz shn</cp:lastModifiedBy>
  <cp:revision>15</cp:revision>
  <dcterms:created xsi:type="dcterms:W3CDTF">2025-03-17T15:07:55Z</dcterms:created>
  <dcterms:modified xsi:type="dcterms:W3CDTF">2025-05-14T12:54:16Z</dcterms:modified>
</cp:coreProperties>
</file>